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8"/>
  </p:notesMasterIdLst>
  <p:sldIdLst>
    <p:sldId id="267" r:id="rId5"/>
    <p:sldId id="261" r:id="rId6"/>
    <p:sldId id="268" r:id="rId7"/>
    <p:sldId id="275" r:id="rId8"/>
    <p:sldId id="284" r:id="rId9"/>
    <p:sldId id="281" r:id="rId10"/>
    <p:sldId id="282" r:id="rId11"/>
    <p:sldId id="283" r:id="rId12"/>
    <p:sldId id="289" r:id="rId13"/>
    <p:sldId id="288" r:id="rId14"/>
    <p:sldId id="287" r:id="rId15"/>
    <p:sldId id="285" r:id="rId16"/>
    <p:sldId id="269" r:id="rId17"/>
    <p:sldId id="271" r:id="rId18"/>
    <p:sldId id="272" r:id="rId19"/>
    <p:sldId id="274" r:id="rId20"/>
    <p:sldId id="273" r:id="rId21"/>
    <p:sldId id="286" r:id="rId22"/>
    <p:sldId id="277" r:id="rId23"/>
    <p:sldId id="278" r:id="rId24"/>
    <p:sldId id="279" r:id="rId25"/>
    <p:sldId id="280" r:id="rId26"/>
    <p:sldId id="276"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04" d="100"/>
          <a:sy n="104" d="100"/>
        </p:scale>
        <p:origin x="132"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3F87D87-84E6-455D-9137-C7CF503EAEF1}" type="doc">
      <dgm:prSet loTypeId="urn:microsoft.com/office/officeart/2016/7/layout/AccentHomeChevronProcess" loCatId="process" qsTypeId="urn:microsoft.com/office/officeart/2005/8/quickstyle/simple2" qsCatId="simple" csTypeId="urn:microsoft.com/office/officeart/2005/8/colors/colorful2" csCatId="colorful" phldr="1"/>
      <dgm:spPr/>
      <dgm:t>
        <a:bodyPr/>
        <a:lstStyle/>
        <a:p>
          <a:endParaRPr lang="en-US"/>
        </a:p>
      </dgm:t>
    </dgm:pt>
    <dgm:pt modelId="{A9C77153-0632-4305-8E03-2BCC6C8C7459}">
      <dgm:prSet custT="1"/>
      <dgm:spPr>
        <a:solidFill>
          <a:srgbClr val="FFC000"/>
        </a:solidFill>
      </dgm:spPr>
      <dgm:t>
        <a:bodyPr/>
        <a:lstStyle/>
        <a:p>
          <a:r>
            <a:rPr lang="en-US" sz="1300" dirty="0"/>
            <a:t>JUNE 2022	</a:t>
          </a:r>
        </a:p>
      </dgm:t>
    </dgm:pt>
    <dgm:pt modelId="{A4525C56-39CB-4215-A95D-39B6E499BA09}" type="parTrans" cxnId="{111157E0-EA47-436A-9E75-856959C340BD}">
      <dgm:prSet/>
      <dgm:spPr/>
      <dgm:t>
        <a:bodyPr/>
        <a:lstStyle/>
        <a:p>
          <a:endParaRPr lang="en-US"/>
        </a:p>
      </dgm:t>
    </dgm:pt>
    <dgm:pt modelId="{201200D3-7841-4E8A-9B28-5E6E7CCAD894}" type="sibTrans" cxnId="{111157E0-EA47-436A-9E75-856959C340BD}">
      <dgm:prSet/>
      <dgm:spPr/>
      <dgm:t>
        <a:bodyPr/>
        <a:lstStyle/>
        <a:p>
          <a:endParaRPr lang="en-US"/>
        </a:p>
      </dgm:t>
    </dgm:pt>
    <dgm:pt modelId="{6CFF382B-A01C-4893-950B-4C73B65EEEEC}">
      <dgm:prSet custT="1"/>
      <dgm:spPr/>
      <dgm:t>
        <a:bodyPr/>
        <a:lstStyle/>
        <a:p>
          <a:r>
            <a:rPr lang="en-US" sz="1400" dirty="0"/>
            <a:t>After</a:t>
          </a:r>
          <a:r>
            <a:rPr lang="en-US" sz="1400" baseline="0" dirty="0"/>
            <a:t> finishing courses, a proposal was put together, submitted to the school and accepted in time to start the implementation.</a:t>
          </a:r>
          <a:endParaRPr lang="en-US" sz="1400" dirty="0"/>
        </a:p>
      </dgm:t>
    </dgm:pt>
    <dgm:pt modelId="{B7C96CB3-A68C-4183-8C40-4F9620236662}" type="parTrans" cxnId="{6F975387-7989-4884-8B34-39B1587E43F0}">
      <dgm:prSet/>
      <dgm:spPr/>
      <dgm:t>
        <a:bodyPr/>
        <a:lstStyle/>
        <a:p>
          <a:endParaRPr lang="en-US"/>
        </a:p>
      </dgm:t>
    </dgm:pt>
    <dgm:pt modelId="{83CE1AC1-E70F-4806-860C-D78C14D0A733}" type="sibTrans" cxnId="{6F975387-7989-4884-8B34-39B1587E43F0}">
      <dgm:prSet/>
      <dgm:spPr/>
      <dgm:t>
        <a:bodyPr/>
        <a:lstStyle/>
        <a:p>
          <a:endParaRPr lang="en-US"/>
        </a:p>
      </dgm:t>
    </dgm:pt>
    <dgm:pt modelId="{D9A67F6B-3D91-47AC-9509-EE7F6DE34CDA}">
      <dgm:prSet custT="1"/>
      <dgm:spPr>
        <a:solidFill>
          <a:schemeClr val="accent2">
            <a:lumMod val="75000"/>
          </a:schemeClr>
        </a:solidFill>
      </dgm:spPr>
      <dgm:t>
        <a:bodyPr/>
        <a:lstStyle/>
        <a:p>
          <a:r>
            <a:rPr lang="en-US" sz="1300" dirty="0"/>
            <a:t>JULY 2022</a:t>
          </a:r>
        </a:p>
      </dgm:t>
    </dgm:pt>
    <dgm:pt modelId="{96746EE7-6EAE-4F15-AD27-FE0DC224EFDA}" type="parTrans" cxnId="{30ECA7C1-90D7-49EA-B846-37B334451FB2}">
      <dgm:prSet/>
      <dgm:spPr/>
      <dgm:t>
        <a:bodyPr/>
        <a:lstStyle/>
        <a:p>
          <a:endParaRPr lang="en-US"/>
        </a:p>
      </dgm:t>
    </dgm:pt>
    <dgm:pt modelId="{F473B4B7-9265-47BE-A8FE-8AB348E2ABC2}" type="sibTrans" cxnId="{30ECA7C1-90D7-49EA-B846-37B334451FB2}">
      <dgm:prSet/>
      <dgm:spPr/>
      <dgm:t>
        <a:bodyPr/>
        <a:lstStyle/>
        <a:p>
          <a:endParaRPr lang="en-US"/>
        </a:p>
      </dgm:t>
    </dgm:pt>
    <dgm:pt modelId="{02D74D69-297E-43BF-A5AF-D6AA0BFC05AB}">
      <dgm:prSet custT="1"/>
      <dgm:spPr/>
      <dgm:t>
        <a:bodyPr/>
        <a:lstStyle/>
        <a:p>
          <a:r>
            <a:rPr lang="en-US" sz="1400" dirty="0"/>
            <a:t>The planning stages took the first few weeks, then into coding, testing and many prototype iterations. Documentation began near the end </a:t>
          </a:r>
          <a:r>
            <a:rPr lang="en-US" sz="1400" i="0" dirty="0"/>
            <a:t>of</a:t>
          </a:r>
          <a:r>
            <a:rPr lang="en-US" sz="1400" dirty="0"/>
            <a:t> the month.</a:t>
          </a:r>
        </a:p>
      </dgm:t>
    </dgm:pt>
    <dgm:pt modelId="{E9E42E90-AF28-4A33-89F9-740E257D8458}" type="parTrans" cxnId="{E4F9D68D-7BA9-44D9-B82E-4962629C4524}">
      <dgm:prSet/>
      <dgm:spPr/>
      <dgm:t>
        <a:bodyPr/>
        <a:lstStyle/>
        <a:p>
          <a:endParaRPr lang="en-US"/>
        </a:p>
      </dgm:t>
    </dgm:pt>
    <dgm:pt modelId="{E1B8E8B6-D39D-4B34-953B-0E9EBB93BC69}" type="sibTrans" cxnId="{E4F9D68D-7BA9-44D9-B82E-4962629C4524}">
      <dgm:prSet/>
      <dgm:spPr/>
      <dgm:t>
        <a:bodyPr/>
        <a:lstStyle/>
        <a:p>
          <a:endParaRPr lang="en-US"/>
        </a:p>
      </dgm:t>
    </dgm:pt>
    <dgm:pt modelId="{17BFA5A2-ABDD-48DD-AAFA-22F43D87FC35}">
      <dgm:prSet custT="1"/>
      <dgm:spPr>
        <a:solidFill>
          <a:srgbClr val="FF0000"/>
        </a:solidFill>
      </dgm:spPr>
      <dgm:t>
        <a:bodyPr/>
        <a:lstStyle/>
        <a:p>
          <a:r>
            <a:rPr lang="en-US" sz="1300" dirty="0"/>
            <a:t>AUGUST 2022</a:t>
          </a:r>
        </a:p>
      </dgm:t>
    </dgm:pt>
    <dgm:pt modelId="{67AE45E2-495F-4610-98C0-FE3E11BDA056}" type="parTrans" cxnId="{A45608E4-F167-4840-8773-17AEB5ED8B6C}">
      <dgm:prSet/>
      <dgm:spPr/>
      <dgm:t>
        <a:bodyPr/>
        <a:lstStyle/>
        <a:p>
          <a:endParaRPr lang="en-US"/>
        </a:p>
      </dgm:t>
    </dgm:pt>
    <dgm:pt modelId="{59F05DE8-7C2D-42A7-8ABD-84E0D78626E5}" type="sibTrans" cxnId="{A45608E4-F167-4840-8773-17AEB5ED8B6C}">
      <dgm:prSet/>
      <dgm:spPr/>
      <dgm:t>
        <a:bodyPr/>
        <a:lstStyle/>
        <a:p>
          <a:endParaRPr lang="en-US"/>
        </a:p>
      </dgm:t>
    </dgm:pt>
    <dgm:pt modelId="{AFFD43BC-53B9-4C99-8D86-1735EC123E5B}">
      <dgm:prSet custT="1"/>
      <dgm:spPr/>
      <dgm:t>
        <a:bodyPr/>
        <a:lstStyle/>
        <a:p>
          <a:r>
            <a:rPr lang="en-US" sz="1400" dirty="0"/>
            <a:t>Documentation was finalized, stakeholder presentation built, and final bugs were worked on. Application not ready for the Play Store but large leaps in learning were earned.</a:t>
          </a:r>
        </a:p>
      </dgm:t>
    </dgm:pt>
    <dgm:pt modelId="{4FC3A91A-3552-47D5-B1EF-BBF5663E3411}" type="parTrans" cxnId="{9A58D734-49C1-4724-9B58-D4A95131C128}">
      <dgm:prSet/>
      <dgm:spPr/>
      <dgm:t>
        <a:bodyPr/>
        <a:lstStyle/>
        <a:p>
          <a:endParaRPr lang="en-US"/>
        </a:p>
      </dgm:t>
    </dgm:pt>
    <dgm:pt modelId="{D92FFE60-F8F9-447A-B5A7-728DDC5B5773}" type="sibTrans" cxnId="{9A58D734-49C1-4724-9B58-D4A95131C128}">
      <dgm:prSet/>
      <dgm:spPr/>
      <dgm:t>
        <a:bodyPr/>
        <a:lstStyle/>
        <a:p>
          <a:endParaRPr lang="en-US"/>
        </a:p>
      </dgm:t>
    </dgm:pt>
    <dgm:pt modelId="{B4A97AC6-5E92-4E9E-A1AD-4C4857E5F397}" type="pres">
      <dgm:prSet presAssocID="{93F87D87-84E6-455D-9137-C7CF503EAEF1}" presName="Name0" presStyleCnt="0">
        <dgm:presLayoutVars>
          <dgm:animLvl val="lvl"/>
          <dgm:resizeHandles val="exact"/>
        </dgm:presLayoutVars>
      </dgm:prSet>
      <dgm:spPr/>
    </dgm:pt>
    <dgm:pt modelId="{553C5494-7B0B-497B-BE50-ED8C67249709}" type="pres">
      <dgm:prSet presAssocID="{A9C77153-0632-4305-8E03-2BCC6C8C7459}" presName="composite" presStyleCnt="0"/>
      <dgm:spPr/>
    </dgm:pt>
    <dgm:pt modelId="{B1ED519E-9332-4298-8BC0-38E08B9E91EA}" type="pres">
      <dgm:prSet presAssocID="{A9C77153-0632-4305-8E03-2BCC6C8C7459}" presName="L" presStyleLbl="solidFgAcc1" presStyleIdx="0" presStyleCnt="3">
        <dgm:presLayoutVars>
          <dgm:chMax val="0"/>
          <dgm:chPref val="0"/>
        </dgm:presLayoutVars>
      </dgm:prSet>
      <dgm:spPr/>
    </dgm:pt>
    <dgm:pt modelId="{A243EBB1-DEBB-487C-88D3-3EFD316D71E9}" type="pres">
      <dgm:prSet presAssocID="{A9C77153-0632-4305-8E03-2BCC6C8C7459}" presName="parTx" presStyleLbl="alignNode1" presStyleIdx="0" presStyleCnt="3">
        <dgm:presLayoutVars>
          <dgm:chMax val="0"/>
          <dgm:chPref val="0"/>
          <dgm:bulletEnabled val="1"/>
        </dgm:presLayoutVars>
      </dgm:prSet>
      <dgm:spPr/>
    </dgm:pt>
    <dgm:pt modelId="{62911FCB-CF61-463E-9EA6-F7BF95A67E51}" type="pres">
      <dgm:prSet presAssocID="{A9C77153-0632-4305-8E03-2BCC6C8C7459}" presName="desTx" presStyleLbl="revTx" presStyleIdx="0" presStyleCnt="3">
        <dgm:presLayoutVars>
          <dgm:chMax val="0"/>
          <dgm:chPref val="0"/>
          <dgm:bulletEnabled val="1"/>
        </dgm:presLayoutVars>
      </dgm:prSet>
      <dgm:spPr/>
    </dgm:pt>
    <dgm:pt modelId="{1F6CE185-0298-4854-ACDD-FCA8D25F8C4E}" type="pres">
      <dgm:prSet presAssocID="{A9C77153-0632-4305-8E03-2BCC6C8C7459}" presName="EmptyPlaceHolder" presStyleCnt="0"/>
      <dgm:spPr/>
    </dgm:pt>
    <dgm:pt modelId="{FE981211-9F32-4655-B811-9BB6FC55B778}" type="pres">
      <dgm:prSet presAssocID="{201200D3-7841-4E8A-9B28-5E6E7CCAD894}" presName="space" presStyleCnt="0"/>
      <dgm:spPr/>
    </dgm:pt>
    <dgm:pt modelId="{C3867B3C-A56E-47DC-912F-D3DBE275183F}" type="pres">
      <dgm:prSet presAssocID="{D9A67F6B-3D91-47AC-9509-EE7F6DE34CDA}" presName="composite" presStyleCnt="0"/>
      <dgm:spPr/>
    </dgm:pt>
    <dgm:pt modelId="{36775784-7760-420D-8D9A-5464FD9141AE}" type="pres">
      <dgm:prSet presAssocID="{D9A67F6B-3D91-47AC-9509-EE7F6DE34CDA}" presName="L" presStyleLbl="solidFgAcc1" presStyleIdx="1" presStyleCnt="3">
        <dgm:presLayoutVars>
          <dgm:chMax val="0"/>
          <dgm:chPref val="0"/>
        </dgm:presLayoutVars>
      </dgm:prSet>
      <dgm:spPr/>
    </dgm:pt>
    <dgm:pt modelId="{916A5A41-D6F0-4EA9-AB50-F05D425BCA52}" type="pres">
      <dgm:prSet presAssocID="{D9A67F6B-3D91-47AC-9509-EE7F6DE34CDA}" presName="parTx" presStyleLbl="alignNode1" presStyleIdx="1" presStyleCnt="3">
        <dgm:presLayoutVars>
          <dgm:chMax val="0"/>
          <dgm:chPref val="0"/>
          <dgm:bulletEnabled val="1"/>
        </dgm:presLayoutVars>
      </dgm:prSet>
      <dgm:spPr/>
    </dgm:pt>
    <dgm:pt modelId="{EDC85F65-41DE-490E-AF0A-69E363ACAF5F}" type="pres">
      <dgm:prSet presAssocID="{D9A67F6B-3D91-47AC-9509-EE7F6DE34CDA}" presName="desTx" presStyleLbl="revTx" presStyleIdx="1" presStyleCnt="3">
        <dgm:presLayoutVars>
          <dgm:chMax val="0"/>
          <dgm:chPref val="0"/>
          <dgm:bulletEnabled val="1"/>
        </dgm:presLayoutVars>
      </dgm:prSet>
      <dgm:spPr/>
    </dgm:pt>
    <dgm:pt modelId="{C701F89B-C91F-48B0-9B9A-DCDF7065C77C}" type="pres">
      <dgm:prSet presAssocID="{D9A67F6B-3D91-47AC-9509-EE7F6DE34CDA}" presName="EmptyPlaceHolder" presStyleCnt="0"/>
      <dgm:spPr/>
    </dgm:pt>
    <dgm:pt modelId="{169F64FD-B028-48F0-B031-9535FE431B2C}" type="pres">
      <dgm:prSet presAssocID="{F473B4B7-9265-47BE-A8FE-8AB348E2ABC2}" presName="space" presStyleCnt="0"/>
      <dgm:spPr/>
    </dgm:pt>
    <dgm:pt modelId="{9AEC58EE-9ED4-4404-9BF3-B8D89398206A}" type="pres">
      <dgm:prSet presAssocID="{17BFA5A2-ABDD-48DD-AAFA-22F43D87FC35}" presName="composite" presStyleCnt="0"/>
      <dgm:spPr/>
    </dgm:pt>
    <dgm:pt modelId="{3D8D9F4B-4537-4E3C-9549-BF552E2DED80}" type="pres">
      <dgm:prSet presAssocID="{17BFA5A2-ABDD-48DD-AAFA-22F43D87FC35}" presName="L" presStyleLbl="solidFgAcc1" presStyleIdx="2" presStyleCnt="3">
        <dgm:presLayoutVars>
          <dgm:chMax val="0"/>
          <dgm:chPref val="0"/>
        </dgm:presLayoutVars>
      </dgm:prSet>
      <dgm:spPr/>
    </dgm:pt>
    <dgm:pt modelId="{D230D845-D759-4C2C-A2D3-AF3AFA826819}" type="pres">
      <dgm:prSet presAssocID="{17BFA5A2-ABDD-48DD-AAFA-22F43D87FC35}" presName="parTx" presStyleLbl="alignNode1" presStyleIdx="2" presStyleCnt="3">
        <dgm:presLayoutVars>
          <dgm:chMax val="0"/>
          <dgm:chPref val="0"/>
          <dgm:bulletEnabled val="1"/>
        </dgm:presLayoutVars>
      </dgm:prSet>
      <dgm:spPr/>
    </dgm:pt>
    <dgm:pt modelId="{9A98F3BB-7942-4C90-B62F-93C8AA660DDB}" type="pres">
      <dgm:prSet presAssocID="{17BFA5A2-ABDD-48DD-AAFA-22F43D87FC35}" presName="desTx" presStyleLbl="revTx" presStyleIdx="2" presStyleCnt="3">
        <dgm:presLayoutVars>
          <dgm:chMax val="0"/>
          <dgm:chPref val="0"/>
          <dgm:bulletEnabled val="1"/>
        </dgm:presLayoutVars>
      </dgm:prSet>
      <dgm:spPr/>
    </dgm:pt>
    <dgm:pt modelId="{7AF07BE0-94FF-41ED-BC62-08B419A3B6F9}" type="pres">
      <dgm:prSet presAssocID="{17BFA5A2-ABDD-48DD-AAFA-22F43D87FC35}" presName="EmptyPlaceHolder" presStyleCnt="0"/>
      <dgm:spPr/>
    </dgm:pt>
  </dgm:ptLst>
  <dgm:cxnLst>
    <dgm:cxn modelId="{37BA862A-B7BA-4E5F-BBDF-493DFC9AEECC}" type="presOf" srcId="{17BFA5A2-ABDD-48DD-AAFA-22F43D87FC35}" destId="{D230D845-D759-4C2C-A2D3-AF3AFA826819}" srcOrd="0" destOrd="0" presId="urn:microsoft.com/office/officeart/2016/7/layout/AccentHomeChevronProcess"/>
    <dgm:cxn modelId="{9A58D734-49C1-4724-9B58-D4A95131C128}" srcId="{17BFA5A2-ABDD-48DD-AAFA-22F43D87FC35}" destId="{AFFD43BC-53B9-4C99-8D86-1735EC123E5B}" srcOrd="0" destOrd="0" parTransId="{4FC3A91A-3552-47D5-B1EF-BBF5663E3411}" sibTransId="{D92FFE60-F8F9-447A-B5A7-728DDC5B5773}"/>
    <dgm:cxn modelId="{B5E9ED37-0A29-4A10-8A37-501C86F172D5}" type="presOf" srcId="{AFFD43BC-53B9-4C99-8D86-1735EC123E5B}" destId="{9A98F3BB-7942-4C90-B62F-93C8AA660DDB}" srcOrd="0" destOrd="0" presId="urn:microsoft.com/office/officeart/2016/7/layout/AccentHomeChevronProcess"/>
    <dgm:cxn modelId="{74398141-CD5E-456E-8A64-108F2DF3C195}" type="presOf" srcId="{6CFF382B-A01C-4893-950B-4C73B65EEEEC}" destId="{62911FCB-CF61-463E-9EA6-F7BF95A67E51}" srcOrd="0" destOrd="0" presId="urn:microsoft.com/office/officeart/2016/7/layout/AccentHomeChevronProcess"/>
    <dgm:cxn modelId="{6F975387-7989-4884-8B34-39B1587E43F0}" srcId="{A9C77153-0632-4305-8E03-2BCC6C8C7459}" destId="{6CFF382B-A01C-4893-950B-4C73B65EEEEC}" srcOrd="0" destOrd="0" parTransId="{B7C96CB3-A68C-4183-8C40-4F9620236662}" sibTransId="{83CE1AC1-E70F-4806-860C-D78C14D0A733}"/>
    <dgm:cxn modelId="{2F8A4688-2F2F-41E2-B86E-3337A1B1C2C6}" type="presOf" srcId="{D9A67F6B-3D91-47AC-9509-EE7F6DE34CDA}" destId="{916A5A41-D6F0-4EA9-AB50-F05D425BCA52}" srcOrd="0" destOrd="0" presId="urn:microsoft.com/office/officeart/2016/7/layout/AccentHomeChevronProcess"/>
    <dgm:cxn modelId="{32E9EF89-75B0-46CE-9561-1B86E4154A71}" type="presOf" srcId="{02D74D69-297E-43BF-A5AF-D6AA0BFC05AB}" destId="{EDC85F65-41DE-490E-AF0A-69E363ACAF5F}" srcOrd="0" destOrd="0" presId="urn:microsoft.com/office/officeart/2016/7/layout/AccentHomeChevronProcess"/>
    <dgm:cxn modelId="{E4F9D68D-7BA9-44D9-B82E-4962629C4524}" srcId="{D9A67F6B-3D91-47AC-9509-EE7F6DE34CDA}" destId="{02D74D69-297E-43BF-A5AF-D6AA0BFC05AB}" srcOrd="0" destOrd="0" parTransId="{E9E42E90-AF28-4A33-89F9-740E257D8458}" sibTransId="{E1B8E8B6-D39D-4B34-953B-0E9EBB93BC69}"/>
    <dgm:cxn modelId="{F1A8379B-E2A7-4A3D-B7A4-C12DDBC93167}" type="presOf" srcId="{93F87D87-84E6-455D-9137-C7CF503EAEF1}" destId="{B4A97AC6-5E92-4E9E-A1AD-4C4857E5F397}" srcOrd="0" destOrd="0" presId="urn:microsoft.com/office/officeart/2016/7/layout/AccentHomeChevronProcess"/>
    <dgm:cxn modelId="{30ECA7C1-90D7-49EA-B846-37B334451FB2}" srcId="{93F87D87-84E6-455D-9137-C7CF503EAEF1}" destId="{D9A67F6B-3D91-47AC-9509-EE7F6DE34CDA}" srcOrd="1" destOrd="0" parTransId="{96746EE7-6EAE-4F15-AD27-FE0DC224EFDA}" sibTransId="{F473B4B7-9265-47BE-A8FE-8AB348E2ABC2}"/>
    <dgm:cxn modelId="{8A943EDC-CA57-4942-A50E-C38A68CB04C5}" type="presOf" srcId="{A9C77153-0632-4305-8E03-2BCC6C8C7459}" destId="{A243EBB1-DEBB-487C-88D3-3EFD316D71E9}" srcOrd="0" destOrd="0" presId="urn:microsoft.com/office/officeart/2016/7/layout/AccentHomeChevronProcess"/>
    <dgm:cxn modelId="{111157E0-EA47-436A-9E75-856959C340BD}" srcId="{93F87D87-84E6-455D-9137-C7CF503EAEF1}" destId="{A9C77153-0632-4305-8E03-2BCC6C8C7459}" srcOrd="0" destOrd="0" parTransId="{A4525C56-39CB-4215-A95D-39B6E499BA09}" sibTransId="{201200D3-7841-4E8A-9B28-5E6E7CCAD894}"/>
    <dgm:cxn modelId="{A45608E4-F167-4840-8773-17AEB5ED8B6C}" srcId="{93F87D87-84E6-455D-9137-C7CF503EAEF1}" destId="{17BFA5A2-ABDD-48DD-AAFA-22F43D87FC35}" srcOrd="2" destOrd="0" parTransId="{67AE45E2-495F-4610-98C0-FE3E11BDA056}" sibTransId="{59F05DE8-7C2D-42A7-8ABD-84E0D78626E5}"/>
    <dgm:cxn modelId="{42AEA83A-FB22-48EB-B3F7-0F5DC1E43396}" type="presParOf" srcId="{B4A97AC6-5E92-4E9E-A1AD-4C4857E5F397}" destId="{553C5494-7B0B-497B-BE50-ED8C67249709}" srcOrd="0" destOrd="0" presId="urn:microsoft.com/office/officeart/2016/7/layout/AccentHomeChevronProcess"/>
    <dgm:cxn modelId="{4BC8AF5E-6864-4EA6-A225-B02EDAD72EF8}" type="presParOf" srcId="{553C5494-7B0B-497B-BE50-ED8C67249709}" destId="{B1ED519E-9332-4298-8BC0-38E08B9E91EA}" srcOrd="0" destOrd="0" presId="urn:microsoft.com/office/officeart/2016/7/layout/AccentHomeChevronProcess"/>
    <dgm:cxn modelId="{FF954232-D3EF-4C77-B3D4-B757FD4D8B48}" type="presParOf" srcId="{553C5494-7B0B-497B-BE50-ED8C67249709}" destId="{A243EBB1-DEBB-487C-88D3-3EFD316D71E9}" srcOrd="1" destOrd="0" presId="urn:microsoft.com/office/officeart/2016/7/layout/AccentHomeChevronProcess"/>
    <dgm:cxn modelId="{D6C6A7FC-2376-4772-A623-857C1313A41A}" type="presParOf" srcId="{553C5494-7B0B-497B-BE50-ED8C67249709}" destId="{62911FCB-CF61-463E-9EA6-F7BF95A67E51}" srcOrd="2" destOrd="0" presId="urn:microsoft.com/office/officeart/2016/7/layout/AccentHomeChevronProcess"/>
    <dgm:cxn modelId="{2E749388-1101-4CEB-BA73-6AE7AE9D3C16}" type="presParOf" srcId="{553C5494-7B0B-497B-BE50-ED8C67249709}" destId="{1F6CE185-0298-4854-ACDD-FCA8D25F8C4E}" srcOrd="3" destOrd="0" presId="urn:microsoft.com/office/officeart/2016/7/layout/AccentHomeChevronProcess"/>
    <dgm:cxn modelId="{CD04EA8E-BBAA-43C1-B635-A9C040C18111}" type="presParOf" srcId="{B4A97AC6-5E92-4E9E-A1AD-4C4857E5F397}" destId="{FE981211-9F32-4655-B811-9BB6FC55B778}" srcOrd="1" destOrd="0" presId="urn:microsoft.com/office/officeart/2016/7/layout/AccentHomeChevronProcess"/>
    <dgm:cxn modelId="{D0797D91-199B-4B7C-92BF-29DCBDE644AB}" type="presParOf" srcId="{B4A97AC6-5E92-4E9E-A1AD-4C4857E5F397}" destId="{C3867B3C-A56E-47DC-912F-D3DBE275183F}" srcOrd="2" destOrd="0" presId="urn:microsoft.com/office/officeart/2016/7/layout/AccentHomeChevronProcess"/>
    <dgm:cxn modelId="{7A583192-7ACA-4A24-9F97-35141CAFA99C}" type="presParOf" srcId="{C3867B3C-A56E-47DC-912F-D3DBE275183F}" destId="{36775784-7760-420D-8D9A-5464FD9141AE}" srcOrd="0" destOrd="0" presId="urn:microsoft.com/office/officeart/2016/7/layout/AccentHomeChevronProcess"/>
    <dgm:cxn modelId="{0952F77C-310E-4DE7-A7C5-6BA9DC4B6D00}" type="presParOf" srcId="{C3867B3C-A56E-47DC-912F-D3DBE275183F}" destId="{916A5A41-D6F0-4EA9-AB50-F05D425BCA52}" srcOrd="1" destOrd="0" presId="urn:microsoft.com/office/officeart/2016/7/layout/AccentHomeChevronProcess"/>
    <dgm:cxn modelId="{DB5673B8-6B10-4AA5-9A39-2AD232483DC3}" type="presParOf" srcId="{C3867B3C-A56E-47DC-912F-D3DBE275183F}" destId="{EDC85F65-41DE-490E-AF0A-69E363ACAF5F}" srcOrd="2" destOrd="0" presId="urn:microsoft.com/office/officeart/2016/7/layout/AccentHomeChevronProcess"/>
    <dgm:cxn modelId="{DD571491-1AA9-4CBD-8FAA-7D18F8DFBD9C}" type="presParOf" srcId="{C3867B3C-A56E-47DC-912F-D3DBE275183F}" destId="{C701F89B-C91F-48B0-9B9A-DCDF7065C77C}" srcOrd="3" destOrd="0" presId="urn:microsoft.com/office/officeart/2016/7/layout/AccentHomeChevronProcess"/>
    <dgm:cxn modelId="{35E1908A-8F6D-453A-A9EF-428D6B84619C}" type="presParOf" srcId="{B4A97AC6-5E92-4E9E-A1AD-4C4857E5F397}" destId="{169F64FD-B028-48F0-B031-9535FE431B2C}" srcOrd="3" destOrd="0" presId="urn:microsoft.com/office/officeart/2016/7/layout/AccentHomeChevronProcess"/>
    <dgm:cxn modelId="{BFD7B8E2-7E95-42A3-B8CC-33310B978A5A}" type="presParOf" srcId="{B4A97AC6-5E92-4E9E-A1AD-4C4857E5F397}" destId="{9AEC58EE-9ED4-4404-9BF3-B8D89398206A}" srcOrd="4" destOrd="0" presId="urn:microsoft.com/office/officeart/2016/7/layout/AccentHomeChevronProcess"/>
    <dgm:cxn modelId="{3F893109-9373-4899-9261-D0B96189DE57}" type="presParOf" srcId="{9AEC58EE-9ED4-4404-9BF3-B8D89398206A}" destId="{3D8D9F4B-4537-4E3C-9549-BF552E2DED80}" srcOrd="0" destOrd="0" presId="urn:microsoft.com/office/officeart/2016/7/layout/AccentHomeChevronProcess"/>
    <dgm:cxn modelId="{4AD407CC-762B-4260-A50B-C73788967B1B}" type="presParOf" srcId="{9AEC58EE-9ED4-4404-9BF3-B8D89398206A}" destId="{D230D845-D759-4C2C-A2D3-AF3AFA826819}" srcOrd="1" destOrd="0" presId="urn:microsoft.com/office/officeart/2016/7/layout/AccentHomeChevronProcess"/>
    <dgm:cxn modelId="{1B0A4889-F86A-454C-A4B5-ABF4550F8BD6}" type="presParOf" srcId="{9AEC58EE-9ED4-4404-9BF3-B8D89398206A}" destId="{9A98F3BB-7942-4C90-B62F-93C8AA660DDB}" srcOrd="2" destOrd="0" presId="urn:microsoft.com/office/officeart/2016/7/layout/AccentHomeChevronProcess"/>
    <dgm:cxn modelId="{851C2561-38D6-4987-99E9-59B65F25D5FC}" type="presParOf" srcId="{9AEC58EE-9ED4-4404-9BF3-B8D89398206A}" destId="{7AF07BE0-94FF-41ED-BC62-08B419A3B6F9}" srcOrd="3" destOrd="0" presId="urn:microsoft.com/office/officeart/2016/7/layout/AccentHomeChevron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ED519E-9332-4298-8BC0-38E08B9E91EA}">
      <dsp:nvSpPr>
        <dsp:cNvPr id="0" name=""/>
        <dsp:cNvSpPr/>
      </dsp:nvSpPr>
      <dsp:spPr>
        <a:xfrm rot="5400000">
          <a:off x="-528008" y="1129909"/>
          <a:ext cx="1344338" cy="279486"/>
        </a:xfrm>
        <a:prstGeom prst="corner">
          <a:avLst>
            <a:gd name="adj1" fmla="val 1000"/>
            <a:gd name="adj2" fmla="val 1000"/>
          </a:avLst>
        </a:prstGeom>
        <a:solidFill>
          <a:schemeClr val="lt1">
            <a:hueOff val="0"/>
            <a:satOff val="0"/>
            <a:lumOff val="0"/>
            <a:alphaOff val="0"/>
          </a:schemeClr>
        </a:solidFill>
        <a:ln w="12700" cap="flat" cmpd="sng" algn="in">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43EBB1-DEBB-487C-88D3-3EFD316D71E9}">
      <dsp:nvSpPr>
        <dsp:cNvPr id="0" name=""/>
        <dsp:cNvSpPr/>
      </dsp:nvSpPr>
      <dsp:spPr>
        <a:xfrm>
          <a:off x="4417" y="1941821"/>
          <a:ext cx="3493583" cy="448112"/>
        </a:xfrm>
        <a:prstGeom prst="homePlate">
          <a:avLst>
            <a:gd name="adj" fmla="val 25000"/>
          </a:avLst>
        </a:prstGeom>
        <a:solidFill>
          <a:srgbClr val="FFC000"/>
        </a:solidFill>
        <a:ln w="12700" cap="flat" cmpd="sng" algn="in">
          <a:solidFill>
            <a:schemeClr val="accent2">
              <a:hueOff val="0"/>
              <a:satOff val="0"/>
              <a:lumOff val="0"/>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2550" tIns="165100" rIns="82550" bIns="165100" numCol="1" spcCol="1270" anchor="ctr" anchorCtr="0">
          <a:noAutofit/>
        </a:bodyPr>
        <a:lstStyle/>
        <a:p>
          <a:pPr marL="0" lvl="0" indent="0" algn="ctr" defTabSz="577850">
            <a:lnSpc>
              <a:spcPct val="90000"/>
            </a:lnSpc>
            <a:spcBef>
              <a:spcPct val="0"/>
            </a:spcBef>
            <a:spcAft>
              <a:spcPct val="35000"/>
            </a:spcAft>
            <a:buNone/>
          </a:pPr>
          <a:r>
            <a:rPr lang="en-US" sz="1300" kern="1200" dirty="0"/>
            <a:t>JUNE 2022	</a:t>
          </a:r>
        </a:p>
      </dsp:txBody>
      <dsp:txXfrm>
        <a:off x="4417" y="1941821"/>
        <a:ext cx="3437569" cy="448112"/>
      </dsp:txXfrm>
    </dsp:sp>
    <dsp:sp modelId="{62911FCB-CF61-463E-9EA6-F7BF95A67E51}">
      <dsp:nvSpPr>
        <dsp:cNvPr id="0" name=""/>
        <dsp:cNvSpPr/>
      </dsp:nvSpPr>
      <dsp:spPr>
        <a:xfrm>
          <a:off x="283903" y="765175"/>
          <a:ext cx="2836790" cy="683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After</a:t>
          </a:r>
          <a:r>
            <a:rPr lang="en-US" sz="1400" kern="1200" baseline="0" dirty="0"/>
            <a:t> finishing courses, a proposal was put together, submitted to the school and accepted in time to start the implementation.</a:t>
          </a:r>
          <a:endParaRPr lang="en-US" sz="1400" kern="1200" dirty="0"/>
        </a:p>
      </dsp:txBody>
      <dsp:txXfrm>
        <a:off x="283903" y="765175"/>
        <a:ext cx="2836790" cy="683207"/>
      </dsp:txXfrm>
    </dsp:sp>
    <dsp:sp modelId="{36775784-7760-420D-8D9A-5464FD9141AE}">
      <dsp:nvSpPr>
        <dsp:cNvPr id="0" name=""/>
        <dsp:cNvSpPr/>
      </dsp:nvSpPr>
      <dsp:spPr>
        <a:xfrm rot="5400000">
          <a:off x="2860767" y="1129909"/>
          <a:ext cx="1344338" cy="279486"/>
        </a:xfrm>
        <a:prstGeom prst="corner">
          <a:avLst>
            <a:gd name="adj1" fmla="val 1000"/>
            <a:gd name="adj2" fmla="val 1000"/>
          </a:avLst>
        </a:prstGeom>
        <a:solidFill>
          <a:schemeClr val="lt1">
            <a:hueOff val="0"/>
            <a:satOff val="0"/>
            <a:lumOff val="0"/>
            <a:alphaOff val="0"/>
          </a:schemeClr>
        </a:solidFill>
        <a:ln w="12700" cap="flat" cmpd="sng" algn="in">
          <a:solidFill>
            <a:schemeClr val="accent2">
              <a:hueOff val="632318"/>
              <a:satOff val="-1859"/>
              <a:lumOff val="-1372"/>
              <a:alphaOff val="0"/>
            </a:schemeClr>
          </a:solidFill>
          <a:prstDash val="solid"/>
        </a:ln>
        <a:effectLst/>
      </dsp:spPr>
      <dsp:style>
        <a:lnRef idx="2">
          <a:scrgbClr r="0" g="0" b="0"/>
        </a:lnRef>
        <a:fillRef idx="1">
          <a:scrgbClr r="0" g="0" b="0"/>
        </a:fillRef>
        <a:effectRef idx="0">
          <a:scrgbClr r="0" g="0" b="0"/>
        </a:effectRef>
        <a:fontRef idx="minor"/>
      </dsp:style>
    </dsp:sp>
    <dsp:sp modelId="{916A5A41-D6F0-4EA9-AB50-F05D425BCA52}">
      <dsp:nvSpPr>
        <dsp:cNvPr id="0" name=""/>
        <dsp:cNvSpPr/>
      </dsp:nvSpPr>
      <dsp:spPr>
        <a:xfrm>
          <a:off x="3393193" y="1941821"/>
          <a:ext cx="3493583" cy="448112"/>
        </a:xfrm>
        <a:prstGeom prst="chevron">
          <a:avLst>
            <a:gd name="adj" fmla="val 25000"/>
          </a:avLst>
        </a:prstGeom>
        <a:solidFill>
          <a:schemeClr val="accent2">
            <a:lumMod val="75000"/>
          </a:schemeClr>
        </a:solidFill>
        <a:ln w="12700" cap="flat" cmpd="sng" algn="in">
          <a:solidFill>
            <a:schemeClr val="accent2">
              <a:hueOff val="632318"/>
              <a:satOff val="-1859"/>
              <a:lumOff val="-1372"/>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2550" tIns="165100" rIns="82550" bIns="165100" numCol="1" spcCol="1270" anchor="ctr" anchorCtr="0">
          <a:noAutofit/>
        </a:bodyPr>
        <a:lstStyle/>
        <a:p>
          <a:pPr marL="0" lvl="0" indent="0" algn="ctr" defTabSz="577850">
            <a:lnSpc>
              <a:spcPct val="90000"/>
            </a:lnSpc>
            <a:spcBef>
              <a:spcPct val="0"/>
            </a:spcBef>
            <a:spcAft>
              <a:spcPct val="35000"/>
            </a:spcAft>
            <a:buNone/>
          </a:pPr>
          <a:r>
            <a:rPr lang="en-US" sz="1300" kern="1200" dirty="0"/>
            <a:t>JULY 2022</a:t>
          </a:r>
        </a:p>
      </dsp:txBody>
      <dsp:txXfrm>
        <a:off x="3505221" y="1941821"/>
        <a:ext cx="3269527" cy="448112"/>
      </dsp:txXfrm>
    </dsp:sp>
    <dsp:sp modelId="{EDC85F65-41DE-490E-AF0A-69E363ACAF5F}">
      <dsp:nvSpPr>
        <dsp:cNvPr id="0" name=""/>
        <dsp:cNvSpPr/>
      </dsp:nvSpPr>
      <dsp:spPr>
        <a:xfrm>
          <a:off x="3672680" y="765175"/>
          <a:ext cx="2836790" cy="683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The planning stages took the first few weeks, then into coding, testing and many prototype iterations. Documentation began near the end </a:t>
          </a:r>
          <a:r>
            <a:rPr lang="en-US" sz="1400" i="0" kern="1200" dirty="0"/>
            <a:t>of</a:t>
          </a:r>
          <a:r>
            <a:rPr lang="en-US" sz="1400" kern="1200" dirty="0"/>
            <a:t> the month.</a:t>
          </a:r>
        </a:p>
      </dsp:txBody>
      <dsp:txXfrm>
        <a:off x="3672680" y="765175"/>
        <a:ext cx="2836790" cy="683207"/>
      </dsp:txXfrm>
    </dsp:sp>
    <dsp:sp modelId="{3D8D9F4B-4537-4E3C-9549-BF552E2DED80}">
      <dsp:nvSpPr>
        <dsp:cNvPr id="0" name=""/>
        <dsp:cNvSpPr/>
      </dsp:nvSpPr>
      <dsp:spPr>
        <a:xfrm rot="5400000">
          <a:off x="6249544" y="1129909"/>
          <a:ext cx="1344338" cy="279486"/>
        </a:xfrm>
        <a:prstGeom prst="corner">
          <a:avLst>
            <a:gd name="adj1" fmla="val 1000"/>
            <a:gd name="adj2" fmla="val 1000"/>
          </a:avLst>
        </a:prstGeom>
        <a:solidFill>
          <a:schemeClr val="lt1">
            <a:hueOff val="0"/>
            <a:satOff val="0"/>
            <a:lumOff val="0"/>
            <a:alphaOff val="0"/>
          </a:schemeClr>
        </a:solidFill>
        <a:ln w="12700" cap="flat" cmpd="sng" algn="in">
          <a:solidFill>
            <a:schemeClr val="accent2">
              <a:hueOff val="1264637"/>
              <a:satOff val="-3718"/>
              <a:lumOff val="-2745"/>
              <a:alphaOff val="0"/>
            </a:schemeClr>
          </a:solidFill>
          <a:prstDash val="solid"/>
        </a:ln>
        <a:effectLst/>
      </dsp:spPr>
      <dsp:style>
        <a:lnRef idx="2">
          <a:scrgbClr r="0" g="0" b="0"/>
        </a:lnRef>
        <a:fillRef idx="1">
          <a:scrgbClr r="0" g="0" b="0"/>
        </a:fillRef>
        <a:effectRef idx="0">
          <a:scrgbClr r="0" g="0" b="0"/>
        </a:effectRef>
        <a:fontRef idx="minor"/>
      </dsp:style>
    </dsp:sp>
    <dsp:sp modelId="{D230D845-D759-4C2C-A2D3-AF3AFA826819}">
      <dsp:nvSpPr>
        <dsp:cNvPr id="0" name=""/>
        <dsp:cNvSpPr/>
      </dsp:nvSpPr>
      <dsp:spPr>
        <a:xfrm>
          <a:off x="6781969" y="1941821"/>
          <a:ext cx="3493583" cy="448112"/>
        </a:xfrm>
        <a:prstGeom prst="chevron">
          <a:avLst>
            <a:gd name="adj" fmla="val 25000"/>
          </a:avLst>
        </a:prstGeom>
        <a:solidFill>
          <a:srgbClr val="FF0000"/>
        </a:solidFill>
        <a:ln w="12700" cap="flat" cmpd="sng" algn="in">
          <a:solidFill>
            <a:schemeClr val="accent2">
              <a:hueOff val="1264637"/>
              <a:satOff val="-3718"/>
              <a:lumOff val="-2745"/>
              <a:alphaOff val="0"/>
            </a:schemeClr>
          </a:solidFill>
          <a:prstDash val="solid"/>
        </a:ln>
        <a:effectLst/>
      </dsp:spPr>
      <dsp:style>
        <a:lnRef idx="2">
          <a:scrgbClr r="0" g="0" b="0"/>
        </a:lnRef>
        <a:fillRef idx="1">
          <a:scrgbClr r="0" g="0" b="0"/>
        </a:fillRef>
        <a:effectRef idx="1">
          <a:scrgbClr r="0" g="0" b="0"/>
        </a:effectRef>
        <a:fontRef idx="minor">
          <a:schemeClr val="lt1"/>
        </a:fontRef>
      </dsp:style>
      <dsp:txBody>
        <a:bodyPr spcFirstLastPara="0" vert="horz" wrap="square" lIns="82550" tIns="165100" rIns="82550" bIns="165100" numCol="1" spcCol="1270" anchor="ctr" anchorCtr="0">
          <a:noAutofit/>
        </a:bodyPr>
        <a:lstStyle/>
        <a:p>
          <a:pPr marL="0" lvl="0" indent="0" algn="ctr" defTabSz="577850">
            <a:lnSpc>
              <a:spcPct val="90000"/>
            </a:lnSpc>
            <a:spcBef>
              <a:spcPct val="0"/>
            </a:spcBef>
            <a:spcAft>
              <a:spcPct val="35000"/>
            </a:spcAft>
            <a:buNone/>
          </a:pPr>
          <a:r>
            <a:rPr lang="en-US" sz="1300" kern="1200" dirty="0"/>
            <a:t>AUGUST 2022</a:t>
          </a:r>
        </a:p>
      </dsp:txBody>
      <dsp:txXfrm>
        <a:off x="6893997" y="1941821"/>
        <a:ext cx="3269527" cy="448112"/>
      </dsp:txXfrm>
    </dsp:sp>
    <dsp:sp modelId="{9A98F3BB-7942-4C90-B62F-93C8AA660DDB}">
      <dsp:nvSpPr>
        <dsp:cNvPr id="0" name=""/>
        <dsp:cNvSpPr/>
      </dsp:nvSpPr>
      <dsp:spPr>
        <a:xfrm>
          <a:off x="7061456" y="765175"/>
          <a:ext cx="2836790" cy="68320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22300">
            <a:lnSpc>
              <a:spcPct val="90000"/>
            </a:lnSpc>
            <a:spcBef>
              <a:spcPct val="0"/>
            </a:spcBef>
            <a:spcAft>
              <a:spcPct val="35000"/>
            </a:spcAft>
            <a:buNone/>
          </a:pPr>
          <a:r>
            <a:rPr lang="en-US" sz="1400" kern="1200" dirty="0"/>
            <a:t>Documentation was finalized, stakeholder presentation built, and final bugs were worked on. Application not ready for the Play Store but large leaps in learning were earned.</a:t>
          </a:r>
        </a:p>
      </dsp:txBody>
      <dsp:txXfrm>
        <a:off x="7061456" y="765175"/>
        <a:ext cx="2836790" cy="683207"/>
      </dsp:txXfrm>
    </dsp:sp>
  </dsp:spTree>
</dsp:drawing>
</file>

<file path=ppt/diagrams/layout1.xml><?xml version="1.0" encoding="utf-8"?>
<dgm:layoutDef xmlns:dgm="http://schemas.openxmlformats.org/drawingml/2006/diagram" xmlns:a="http://schemas.openxmlformats.org/drawingml/2006/main" uniqueId="urn:microsoft.com/office/officeart/2016/7/layout/AccentHomeChevronProcess">
  <dgm:title val="Accent Home Chevron Process"/>
  <dgm:desc val="Use to show a progression; a timeline; sequential steps in a task, process, or workflow; or to emphasize movement or direction. Level 1 text appears inside an chevron shape, except the first shape which comes in a home shape, while Level 2 text appears above the invisible rectangle shapes."/>
  <dgm:catLst>
    <dgm:cat type="process" pri="500"/>
    <dgm:cat type="timeline"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hoose name="contrsBasedOnsibTransCount">
      <dgm:if name="oneSibTrans" axis="ch" ptType="sibTrans" func="cnt" op="equ" val="1">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2"/>
          <dgm:constr type="w" for="ch" ptType="sibTrans" op="equ"/>
        </dgm:constrLst>
      </dgm:if>
      <dgm:else name="moreThanOneSibTrans">
        <dgm:choose name="contrsForMoreThanOneSibTrans">
          <dgm:if name="twoSibTrans" axis="ch" ptType="sibTrans" func="cnt" op="equ" val="2">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3"/>
              <dgm:constr type="w" for="ch" ptType="sibTrans" op="equ"/>
            </dgm:constrLst>
          </dgm:if>
          <dgm:else name="moreThanTwoSibTrans">
            <dgm:choose name="contrsForMoreThanTwoSibTrans">
              <dgm:if name="threeSibTrans" axis="ch" ptType="sibTrans" func="cnt" op="equ" val="3">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4"/>
                  <dgm:constr type="w" for="ch" ptType="sibTrans" op="equ"/>
                </dgm:constrLst>
              </dgm:if>
              <dgm:else name="moreThanThreeSibTrans">
                <dgm:choose name="contrsForMoreThanThreeSibTrans">
                  <dgm:if name="fourToSixSibTrans" axis="ch" ptType="sibTrans" func="cnt" op="lte" val="6">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5"/>
                      <dgm:constr type="w" for="ch" ptType="sibTrans" op="equ"/>
                    </dgm:constrLst>
                  </dgm:if>
                  <dgm:else name="moreThanSixSibTrans">
                    <dgm:choose name="contrsForMoreThanSixSibTrans">
                      <dgm:if name="sevenToEightSibTrans" axis="ch" ptType="sibTrans" func="cnt" op="lte" val="8">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7"/>
                          <dgm:constr type="w" for="ch" ptType="sibTrans" op="equ"/>
                        </dgm:constrLst>
                      </dgm:if>
                      <dgm:else name="moreThanEightSibTrans">
                        <dgm:constrLst>
                          <dgm:constr type="h" for="ch" forName="composite" refType="h" fact="0.6"/>
                          <dgm:constr type="w" for="ch" forName="composite" refType="w"/>
                          <dgm:constr type="primFontSz" for="des" forName="parTx" val="20"/>
                          <dgm:constr type="primFontSz" for="des" forName="desTx" refType="primFontSz" refFor="des" refForName="parTx" op="lte"/>
                          <dgm:constr type="primFontSz" for="des" forName="parTx" op="equ"/>
                          <dgm:constr type="primFontSz" for="des" forName="desTx" op="equ"/>
                          <dgm:constr type="w" for="ch" forName="space" refType="w" refFor="ch" refForName="composite" fact="-0.09"/>
                          <dgm:constr type="w" for="ch" ptType="sibTrans" op="equ"/>
                        </dgm:constrLst>
                      </dgm:else>
                    </dgm:choose>
                  </dgm:else>
                </dgm:choose>
              </dgm:else>
            </dgm:choose>
          </dgm:else>
        </dgm:choose>
      </dgm:else>
    </dgm:choose>
    <dgm:ruleLst/>
    <dgm:forEach name="Name6" axis="ch" ptType="node">
      <dgm:layoutNode name="composite">
        <dgm:alg type="composite"/>
        <dgm:shape xmlns:r="http://schemas.openxmlformats.org/officeDocument/2006/relationships" r:blip="">
          <dgm:adjLst/>
        </dgm:shape>
        <dgm:presOf/>
        <dgm:choose name="LayoutLTRorRTL">
          <dgm:if name="LayoutLTR" func="var" arg="dir" op="equ" val="norm">
            <dgm:constrLst>
              <dgm:constr type="w" for="ch" forName="L" refType="w" fact="0.08"/>
              <dgm:constr type="h" for="ch" forName="L" refType="h" fact="0.75"/>
              <dgm:constr type="l" for="ch" forName="L"/>
              <dgm:constr type="l" for="ch" forName="parTx"/>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l" for="ch" forName="desTx" refType="r" refFor="ch" refForName="L"/>
              <dgm:constr type="w" for="ch" forName="desTx" refType="w" fact="0.812"/>
              <dgm:constr type="w" for="ch" forName="EmptyPlaceHolder" refType="w" fact="0.82"/>
              <dgm:constr type="l" for="ch" forName="EmptyPlaceHolder" refType="r" refFor="ch" refForName="L"/>
              <dgm:constr type="b" for="ch" forName="EmptyPlaceHolder" refType="b" refFor="ch" refForName="L"/>
              <dgm:constr type="h" for="ch" forName="EmptyPlaceHolder" refType="t" refFor="ch" refForName="desTx"/>
            </dgm:constrLst>
          </dgm:if>
          <dgm:else name="LayoutRTL">
            <dgm:constrLst>
              <dgm:constr type="w" for="ch" forName="L" refType="w" fact="0.08"/>
              <dgm:constr type="h" for="ch" forName="L" refType="h" fact="0.75"/>
              <dgm:constr type="r" for="ch" forName="L" refType="w"/>
              <dgm:constr type="r" for="ch" forName="parTx" refType="w"/>
              <dgm:constr type="w" for="ch" forName="parTx" refType="w"/>
              <dgm:constr type="h" for="ch" forName="parTx" refType="h" fact="0.25"/>
              <dgm:constr type="t" for="ch" forName="parTx" refType="b" refFor="ch" refForName="L"/>
              <dgm:constr type="t" for="ch" forName="desTx" refType="w" refFor="ch" refForName="L" fact="0.6"/>
              <dgm:constr type="b" for="ch" forName="desTx" refType="t" refFor="ch" refForName="EmptyPlaceHolder"/>
              <dgm:constr type="r" for="ch" forName="desTx" refType="l" refFor="ch" refForName="L"/>
              <dgm:constr type="w" for="ch" forName="desTx" refType="w" fact="0.812"/>
              <dgm:constr type="w" for="ch" forName="EmptyPlaceHolder" refType="w" fact="0.82"/>
              <dgm:constr type="h" for="ch" forName="EmptyPlaceHolder" refType="w" refFor="ch" refForName="L" fact="0.6"/>
              <dgm:constr type="b" for="ch" forName="EmptyPlaceHolder" refType="b" refFor="ch" refForName="L"/>
            </dgm:constrLst>
          </dgm:else>
        </dgm:choose>
        <dgm:layoutNode name="L" styleLbl="solidFgAcc1" moveWith="parTx">
          <dgm:varLst>
            <dgm:chMax val="0"/>
            <dgm:chPref val="0"/>
          </dgm:varLst>
          <dgm:alg type="sp"/>
          <dgm:choose name="Name310">
            <dgm:if name="Name311" func="var" arg="dir" op="equ" val="norm">
              <dgm:shape xmlns:r="http://schemas.openxmlformats.org/officeDocument/2006/relationships" rot="90" type="corner" r:blip="">
                <dgm:adjLst>
                  <dgm:adj idx="1" val="0.01"/>
                  <dgm:adj idx="2" val="0.01"/>
                </dgm:adjLst>
              </dgm:shape>
            </dgm:if>
            <dgm:else name="Name312">
              <dgm:shape xmlns:r="http://schemas.openxmlformats.org/officeDocument/2006/relationships" rot="180" type="corner" r:blip="">
                <dgm:adjLst>
                  <dgm:adj idx="1" val="0.01"/>
                  <dgm:adj idx="2" val="0.01"/>
                </dgm:adjLst>
              </dgm:shape>
            </dgm:else>
          </dgm:choose>
          <dgm:presOf/>
          <dgm:constrLst/>
          <dgm:ruleLst/>
        </dgm:layoutNode>
        <dgm:layoutNode name="parTx" styleLbl="alignNode1">
          <dgm:varLst>
            <dgm:chMax val="0"/>
            <dgm:chPref val="0"/>
            <dgm:bulletEnabled val="1"/>
          </dgm:varLst>
          <dgm:alg type="tx">
            <dgm:param type="txAnchorVert" val="mid"/>
            <dgm:param type="parTxLTRAlign" val="ctr"/>
            <dgm:param type="parTxRTLAlign" val="ctr"/>
          </dgm:alg>
          <dgm:choose name="MakeFirstNodeHomePlate">
            <dgm:if name="IfFirstNode" axis="self" ptType="node" func="pos" op="equ" val="1">
              <dgm:choose name="Name110">
                <dgm:if name="Name111" func="var" arg="dir" op="equ" val="norm">
                  <dgm:shape xmlns:r="http://schemas.openxmlformats.org/officeDocument/2006/relationships" type="homePlate" r:blip="">
                    <dgm:adjLst>
                      <dgm:adj idx="1" val="0.25"/>
                    </dgm:adjLst>
                  </dgm:shape>
                </dgm:if>
                <dgm:else name="Name112">
                  <dgm:shape xmlns:r="http://schemas.openxmlformats.org/officeDocument/2006/relationships" rot="180" type="homePlate" r:blip="">
                    <dgm:adjLst>
                      <dgm:adj idx="1" val="0.25"/>
                    </dgm:adjLst>
                  </dgm:shape>
                </dgm:else>
              </dgm:choose>
            </dgm:if>
            <dgm:else name="MakeRestOfNodesChevrons">
              <dgm:choose name="Name10">
                <dgm:if name="Name11" func="var" arg="dir" op="equ" val="norm">
                  <dgm:shape xmlns:r="http://schemas.openxmlformats.org/officeDocument/2006/relationships" type="chevron" r:blip="">
                    <dgm:adjLst>
                      <dgm:adj idx="1" val="0.25"/>
                    </dgm:adjLst>
                  </dgm:shape>
                </dgm:if>
                <dgm:else name="Name12">
                  <dgm:shape xmlns:r="http://schemas.openxmlformats.org/officeDocument/2006/relationships" rot="180" type="chevron" r:blip="">
                    <dgm:adjLst>
                      <dgm:adj idx="1" val="0.25"/>
                    </dgm:adjLst>
                  </dgm:shape>
                </dgm:else>
              </dgm:choose>
            </dgm:else>
          </dgm:choose>
          <dgm:presOf axis="self" ptType="node"/>
          <dgm:constrLst>
            <dgm:constr type="tMarg" refType="primFontSz"/>
            <dgm:constr type="bMarg" refType="primFontSz"/>
            <dgm:constr type="lMarg" refType="primFontSz" fact="0.5"/>
            <dgm:constr type="rMarg" refType="primFontSz" fact="0.5"/>
          </dgm:constrLst>
          <dgm:ruleLst>
            <dgm:rule type="primFontSz" val="13" fact="NaN" max="NaN"/>
          </dgm:ruleLst>
        </dgm:layoutNode>
        <dgm:layoutNode name="desTx" styleLbl="revTx" moveWith="parTx">
          <dgm:varLst>
            <dgm:chMax val="0"/>
            <dgm:chPref val="0"/>
            <dgm:bulletEnabled val="1"/>
          </dgm:varLst>
          <dgm:choose name="Name210">
            <dgm:if name="Name211" func="var" arg="dir" op="equ" val="norm">
              <dgm:alg type="tx">
                <dgm:param type="txAnchorVert" val="t"/>
                <dgm:param type="parTxLTRAlign" val="l"/>
                <dgm:param type="shpTxLTRAlignCh" val="l"/>
                <dgm:param type="parTxRTLAlign" val="l"/>
                <dgm:param type="shpTxRTLAlignCh" val="l"/>
              </dgm:alg>
            </dgm:if>
            <dgm:else name="Name212">
              <dgm:alg type="tx">
                <dgm:param type="txAnchorVert" val="t"/>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 ptType="node"/>
          <dgm:constrLst>
            <dgm:constr type="tMarg"/>
            <dgm:constr type="bMarg"/>
            <dgm:constr type="lMarg"/>
            <dgm:constr type="rMarg"/>
          </dgm:constrLst>
          <dgm:ruleLst>
            <dgm:rule type="primFontSz" val="11" fact="NaN" max="NaN"/>
            <dgm:rule type="secFontSz" val="9" fact="NaN" max="NaN"/>
          </dgm:ruleLst>
        </dgm:layoutNode>
        <dgm:layoutNode name="EmptyPlaceHolder">
          <dgm:alg type="sp"/>
          <dgm:shape xmlns:r="http://schemas.openxmlformats.org/officeDocument/2006/relationships" r:blip="">
            <dgm:adjLst/>
          </dgm:shape>
          <dgm:presOf/>
          <dgm:constrLst/>
        </dgm:layoutNode>
      </dgm:layoutNode>
      <dgm:forEach name="Name19"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DB82080-DFB7-4D58-B854-701FE7156F4E}" type="datetimeFigureOut">
              <a:rPr lang="en-US" smtClean="0"/>
              <a:t>8/2/2022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589827E-D12D-45BE-8B06-B53B720C9074}" type="slidenum">
              <a:rPr lang="en-US" smtClean="0"/>
              <a:t>‹#›</a:t>
            </a:fld>
            <a:endParaRPr lang="en-US" dirty="0"/>
          </a:p>
        </p:txBody>
      </p:sp>
    </p:spTree>
    <p:extLst>
      <p:ext uri="{BB962C8B-B14F-4D97-AF65-F5344CB8AC3E}">
        <p14:creationId xmlns:p14="http://schemas.microsoft.com/office/powerpoint/2010/main" val="1655102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a:t>Click to edit Master title style</a:t>
            </a:r>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46E64283-4DED-4BB4-B905-C8E06E9743AB}" type="datetime1">
              <a:rPr lang="en-US" smtClean="0"/>
              <a:t>8/2/2022</a:t>
            </a:fld>
            <a:endParaRPr lang="en-US"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endParaRPr lang="en-US"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2AC27A5A-7290-4DE1-BA94-4BE8A8E57DCF}" type="slidenum">
              <a:rPr lang="en-US" dirty="0"/>
              <a:pPr/>
              <a:t>‹#›</a:t>
            </a:fld>
            <a:endParaRPr lang="en-US"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extLst>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a:xfrm>
            <a:off x="5181600" y="640080"/>
            <a:ext cx="6248398" cy="558414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B25B138-D4A0-4DE4-B999-8DAC2C156CD0}" type="datetime1">
              <a:rPr lang="en-US" smtClean="0"/>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2"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rgbClr val="262626"/>
          </a:solidFill>
          <a:ln w="0">
            <a:noFill/>
            <a:prstDash val="solid"/>
            <a:round/>
            <a:headEnd/>
            <a:tailEnd/>
          </a:ln>
        </p:spPr>
      </p:sp>
      <p:sp>
        <p:nvSpPr>
          <p:cNvPr id="2" name="Vertical Title 1"/>
          <p:cNvSpPr>
            <a:spLocks noGrp="1"/>
          </p:cNvSpPr>
          <p:nvPr>
            <p:ph type="title" orient="vert"/>
          </p:nvPr>
        </p:nvSpPr>
        <p:spPr>
          <a:xfrm>
            <a:off x="7990765" y="642931"/>
            <a:ext cx="2446670" cy="4678106"/>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838200" y="642932"/>
            <a:ext cx="7070678" cy="467810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6536187" y="5927131"/>
            <a:ext cx="3814856" cy="365125"/>
          </a:xfrm>
        </p:spPr>
        <p:txBody>
          <a:bodyPr/>
          <a:lstStyle/>
          <a:p>
            <a:fld id="{E6B95E82-E30C-4C29-BF62-FDAFBBD67D71}" type="datetime1">
              <a:rPr lang="en-US" smtClean="0"/>
              <a:t>8/2/2022</a:t>
            </a:fld>
            <a:endParaRPr lang="en-US" dirty="0"/>
          </a:p>
        </p:txBody>
      </p:sp>
      <p:sp>
        <p:nvSpPr>
          <p:cNvPr id="5" name="Footer Placeholder 4"/>
          <p:cNvSpPr>
            <a:spLocks noGrp="1"/>
          </p:cNvSpPr>
          <p:nvPr>
            <p:ph type="ftr" sz="quarter" idx="11"/>
          </p:nvPr>
        </p:nvSpPr>
        <p:spPr>
          <a:xfrm>
            <a:off x="6536187" y="6315949"/>
            <a:ext cx="3814856" cy="365125"/>
          </a:xfrm>
        </p:spPr>
        <p:txBody>
          <a:bodyPr/>
          <a:lstStyle/>
          <a:p>
            <a:endParaRPr lang="en-US" dirty="0"/>
          </a:p>
        </p:txBody>
      </p:sp>
      <p:sp>
        <p:nvSpPr>
          <p:cNvPr id="6" name="Slide Number Placeholder 5"/>
          <p:cNvSpPr>
            <a:spLocks noGrp="1"/>
          </p:cNvSpPr>
          <p:nvPr>
            <p:ph type="sldNum" sz="quarter" idx="12"/>
          </p:nvPr>
        </p:nvSpPr>
        <p:spPr>
          <a:xfrm>
            <a:off x="11784011" y="5607592"/>
            <a:ext cx="407988" cy="365125"/>
          </a:xfrm>
        </p:spPr>
        <p:txBody>
          <a:bodyPr/>
          <a:lstStyle/>
          <a:p>
            <a:fld id="{2AC27A5A-7290-4DE1-BA94-4BE8A8E57DCF}" type="slidenum">
              <a:rPr lang="en-US" dirty="0"/>
              <a:t>‹#›</a:t>
            </a:fld>
            <a:endParaRPr lang="en-US" dirty="0"/>
          </a:p>
        </p:txBody>
      </p:sp>
      <p:cxnSp>
        <p:nvCxnSpPr>
          <p:cNvPr id="13" name="Straight Connector 12" title="Horizontal Rule Line"/>
          <p:cNvCxnSpPr/>
          <p:nvPr/>
        </p:nvCxnSpPr>
        <p:spPr>
          <a:xfrm>
            <a:off x="0" y="6199730"/>
            <a:ext cx="10260011"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B268169-F9D5-439A-9DCC-1A8DE3F7B049}" type="datetime1">
              <a:rPr lang="en-US" smtClean="0"/>
              <a:t>8/2/2022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2"/>
        </a:solidFill>
        <a:effectLst/>
      </p:bgPr>
    </p:bg>
    <p:spTree>
      <p:nvGrpSpPr>
        <p:cNvPr id="1" name=""/>
        <p:cNvGrpSpPr/>
        <p:nvPr/>
      </p:nvGrpSpPr>
      <p:grpSpPr>
        <a:xfrm>
          <a:off x="0" y="0"/>
          <a:ext cx="0" cy="0"/>
          <a:chOff x="0" y="0"/>
          <a:chExt cx="0" cy="0"/>
        </a:xfrm>
      </p:grpSpPr>
      <p:sp>
        <p:nvSpPr>
          <p:cNvPr id="7" name="Freeform 6" title="Page Number Shape"/>
          <p:cNvSpPr/>
          <p:nvPr/>
        </p:nvSpPr>
        <p:spPr bwMode="auto">
          <a:xfrm>
            <a:off x="11784011" y="139374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1"/>
          <p:cNvSpPr>
            <a:spLocks noGrp="1"/>
          </p:cNvSpPr>
          <p:nvPr>
            <p:ph type="title"/>
          </p:nvPr>
        </p:nvSpPr>
        <p:spPr>
          <a:xfrm>
            <a:off x="1947673" y="2571722"/>
            <a:ext cx="8296654" cy="3286153"/>
          </a:xfrm>
        </p:spPr>
        <p:txBody>
          <a:bodyPr anchor="t">
            <a:normAutofit/>
          </a:bodyPr>
          <a:lstStyle>
            <a:lvl1pPr>
              <a:lnSpc>
                <a:spcPct val="85000"/>
              </a:lnSpc>
              <a:defRPr sz="7700" cap="all" baseline="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947673" y="1393748"/>
            <a:ext cx="8401429" cy="819150"/>
          </a:xfrm>
        </p:spPr>
        <p:txBody>
          <a:bodyPr anchor="ctr">
            <a:normAutofit/>
          </a:bodyPr>
          <a:lstStyle>
            <a:lvl1pPr marL="0" indent="0" algn="r">
              <a:lnSpc>
                <a:spcPct val="113000"/>
              </a:lnSpc>
              <a:spcBef>
                <a:spcPts val="0"/>
              </a:spcBef>
              <a:buNone/>
              <a:defRPr sz="2000" b="0" i="1" baseline="0">
                <a:solidFill>
                  <a:schemeClr val="tx1">
                    <a:lumMod val="85000"/>
                    <a:lumOff val="1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8742955" y="6314439"/>
            <a:ext cx="1596622" cy="365125"/>
          </a:xfrm>
        </p:spPr>
        <p:txBody>
          <a:bodyPr/>
          <a:lstStyle>
            <a:lvl1pPr>
              <a:defRPr sz="1200">
                <a:solidFill>
                  <a:schemeClr val="tx1">
                    <a:lumMod val="85000"/>
                    <a:lumOff val="15000"/>
                  </a:schemeClr>
                </a:solidFill>
              </a:defRPr>
            </a:lvl1pPr>
          </a:lstStyle>
          <a:p>
            <a:fld id="{3914F06C-EF64-44BE-B33D-87D4EE4B0C4E}" type="datetime1">
              <a:rPr lang="en-US" smtClean="0"/>
              <a:t>8/2/2022</a:t>
            </a:fld>
            <a:endParaRPr lang="en-US" dirty="0"/>
          </a:p>
        </p:txBody>
      </p:sp>
      <p:sp>
        <p:nvSpPr>
          <p:cNvPr id="5" name="Footer Placeholder 4"/>
          <p:cNvSpPr>
            <a:spLocks noGrp="1"/>
          </p:cNvSpPr>
          <p:nvPr>
            <p:ph type="ftr" sz="quarter" idx="11"/>
          </p:nvPr>
        </p:nvSpPr>
        <p:spPr>
          <a:xfrm>
            <a:off x="1947673" y="6314440"/>
            <a:ext cx="6480226" cy="365125"/>
          </a:xfrm>
        </p:spPr>
        <p:txBody>
          <a:bodyPr/>
          <a:lstStyle>
            <a:lvl1pPr>
              <a:defRPr b="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11784011" y="1620760"/>
            <a:ext cx="407988" cy="365125"/>
          </a:xfrm>
        </p:spPr>
        <p:txBody>
          <a:bodyPr/>
          <a:lstStyle>
            <a:lvl1pPr>
              <a:defRPr>
                <a:solidFill>
                  <a:schemeClr val="bg2"/>
                </a:solidFill>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flipH="1">
            <a:off x="1" y="6178167"/>
            <a:ext cx="10244326"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15:guide id="1" pos="6456">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181600" y="540628"/>
            <a:ext cx="6248400" cy="248894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5181600" y="3712467"/>
            <a:ext cx="6248400" cy="24822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6D20723-E7A2-44D8-945E-35A8A775075C}" type="datetime1">
              <a:rPr lang="en-US" smtClean="0"/>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7784"/>
            <a:ext cx="3831336" cy="4956048"/>
          </a:xfrm>
        </p:spPr>
        <p:txBody>
          <a:bodyPr/>
          <a:lstStyle/>
          <a:p>
            <a:r>
              <a:rPr lang="en-US"/>
              <a:t>Click to edit Master title style</a:t>
            </a:r>
          </a:p>
        </p:txBody>
      </p:sp>
      <p:sp>
        <p:nvSpPr>
          <p:cNvPr id="3" name="Text Placeholder 2"/>
          <p:cNvSpPr>
            <a:spLocks noGrp="1"/>
          </p:cNvSpPr>
          <p:nvPr>
            <p:ph type="body" idx="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181600" y="1526671"/>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181600" y="4669432"/>
            <a:ext cx="6245352" cy="175564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BC140AF-8F6E-4802-9332-ADA3EE94DFE8}" type="datetime1">
              <a:rPr lang="en-US" smtClean="0"/>
              <a:t>8/2/2022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44E740EC-09F9-4174-96A8-01B02B8CB2F9}" type="datetime1">
              <a:rPr lang="en-US" smtClean="0"/>
              <a:t>8/2/2022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B0CB46D-89DC-4C6F-8C9B-88EE87C6478C}" type="datetime1">
              <a:rPr lang="en-US" smtClean="0"/>
              <a:t>8/2/2022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62000" y="555479"/>
            <a:ext cx="3838776" cy="1921022"/>
          </a:xfrm>
        </p:spPr>
        <p:txBody>
          <a:bodyPr anchor="t">
            <a:noAutofit/>
          </a:bodyPr>
          <a:lstStyle>
            <a:lvl1pPr>
              <a:lnSpc>
                <a:spcPct val="93000"/>
              </a:lnSpc>
              <a:defRPr sz="4000"/>
            </a:lvl1pPr>
          </a:lstStyle>
          <a:p>
            <a:r>
              <a:rPr lang="en-US"/>
              <a:t>Click to edit Master title style</a:t>
            </a:r>
          </a:p>
        </p:txBody>
      </p:sp>
      <p:sp>
        <p:nvSpPr>
          <p:cNvPr id="3" name="Content Placeholder 2"/>
          <p:cNvSpPr>
            <a:spLocks noGrp="1"/>
          </p:cNvSpPr>
          <p:nvPr>
            <p:ph idx="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5F12D9C-C0C3-4E55-9C15-34AA9C9AE431}" type="datetime1">
              <a:rPr lang="en-US" smtClean="0"/>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8952" y="557261"/>
            <a:ext cx="3840480" cy="1919239"/>
          </a:xfrm>
        </p:spPr>
        <p:txBody>
          <a:bodyPr anchor="t">
            <a:noAutofit/>
          </a:bodyPr>
          <a:lstStyle>
            <a:lvl1pPr>
              <a:lnSpc>
                <a:spcPct val="93000"/>
              </a:lnSpc>
              <a:defRPr sz="4000" baseline="0"/>
            </a:lvl1pPr>
          </a:lstStyle>
          <a:p>
            <a:r>
              <a:rPr lang="en-US"/>
              <a:t>Click to edit Master title style</a:t>
            </a:r>
          </a:p>
        </p:txBody>
      </p:sp>
      <p:sp>
        <p:nvSpPr>
          <p:cNvPr id="3" name="Picture Placeholder 2"/>
          <p:cNvSpPr>
            <a:spLocks noGrp="1" noChangeAspect="1"/>
          </p:cNvSpPr>
          <p:nvPr>
            <p:ph type="pic" idx="1"/>
          </p:nvPr>
        </p:nvSpPr>
        <p:spPr>
          <a:xfrm>
            <a:off x="5257800" y="0"/>
            <a:ext cx="6172200" cy="6857999"/>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58952" y="2621512"/>
            <a:ext cx="3840480" cy="3236976"/>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C1CEA57-A89A-4F58-8F39-5DB3E3DD9E65}" type="datetime1">
              <a:rPr lang="en-US" smtClean="0"/>
              <a:t>8/2/2022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2AC27A5A-7290-4DE1-BA94-4BE8A8E57DCF}"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a:t>Click to edit Master title style</a:t>
            </a:r>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4032D038-A2DC-4C64-8132-9648D2DE7706}" type="datetime1">
              <a:rPr lang="en-US" smtClean="0"/>
              <a:t>8/2/2022</a:t>
            </a:fld>
            <a:endParaRPr lang="en-US"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endParaRPr lang="en-US" dirty="0"/>
          </a:p>
        </p:txBody>
      </p:sp>
      <p:sp>
        <p:nvSpPr>
          <p:cNvPr id="6" name="Slide Number Placeholder 5"/>
          <p:cNvSpPr>
            <a:spLocks noGrp="1"/>
          </p:cNvSpPr>
          <p:nvPr>
            <p:ph type="sldNum" sz="quarter" idx="4"/>
          </p:nvPr>
        </p:nvSpPr>
        <p:spPr>
          <a:xfrm>
            <a:off x="11784011" y="5607592"/>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2AC27A5A-7290-4DE1-BA94-4BE8A8E57DCF}" type="slidenum">
              <a:rPr lang="en-US" dirty="0"/>
              <a:pPr/>
              <a:t>‹#›</a:t>
            </a:fld>
            <a:endParaRPr lang="en-US" dirty="0"/>
          </a:p>
        </p:txBody>
      </p:sp>
      <p:cxnSp>
        <p:nvCxnSpPr>
          <p:cNvPr id="10" name="Straight Connector 9" title="Horizontal Rule Line"/>
          <p:cNvCxnSpPr/>
          <p:nvPr/>
        </p:nvCxnSpPr>
        <p:spPr>
          <a:xfrm>
            <a:off x="0" y="6199730"/>
            <a:ext cx="449580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r" defTabSz="914400" rtl="0" eaLnBrk="1" latinLnBrk="0" hangingPunct="1">
        <a:lnSpc>
          <a:spcPct val="90000"/>
        </a:lnSpc>
        <a:spcBef>
          <a:spcPct val="0"/>
        </a:spcBef>
        <a:buNone/>
        <a:defRPr sz="5000" b="0" i="1"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62219-1CC5-461F-B93A-AD74100DF9C8}"/>
              </a:ext>
            </a:extLst>
          </p:cNvPr>
          <p:cNvSpPr>
            <a:spLocks noGrp="1"/>
          </p:cNvSpPr>
          <p:nvPr>
            <p:ph type="ctrTitle"/>
          </p:nvPr>
        </p:nvSpPr>
        <p:spPr>
          <a:xfrm>
            <a:off x="5591454" y="1143294"/>
            <a:ext cx="5946953" cy="3238926"/>
          </a:xfrm>
        </p:spPr>
        <p:txBody>
          <a:bodyPr>
            <a:normAutofit/>
          </a:bodyPr>
          <a:lstStyle/>
          <a:p>
            <a:r>
              <a:rPr lang="en-US" sz="4500" dirty="0"/>
              <a:t>Movie match for android</a:t>
            </a:r>
            <a:br>
              <a:rPr lang="en-US" sz="4500" dirty="0"/>
            </a:br>
            <a:br>
              <a:rPr lang="en-US" sz="4500" dirty="0"/>
            </a:br>
            <a:br>
              <a:rPr lang="en-US" sz="4500" dirty="0"/>
            </a:br>
            <a:r>
              <a:rPr lang="en-US" sz="2400" dirty="0"/>
              <a:t>A penny for your thoughts ltd.</a:t>
            </a:r>
          </a:p>
        </p:txBody>
      </p:sp>
      <p:sp>
        <p:nvSpPr>
          <p:cNvPr id="3" name="Subtitle 2">
            <a:extLst>
              <a:ext uri="{FF2B5EF4-FFF2-40B4-BE49-F238E27FC236}">
                <a16:creationId xmlns:a16="http://schemas.microsoft.com/office/drawing/2014/main" id="{83ABC79F-F6F5-4F2D-8F47-A2F710579967}"/>
              </a:ext>
            </a:extLst>
          </p:cNvPr>
          <p:cNvSpPr>
            <a:spLocks noGrp="1"/>
          </p:cNvSpPr>
          <p:nvPr>
            <p:ph type="subTitle" idx="1"/>
          </p:nvPr>
        </p:nvSpPr>
        <p:spPr>
          <a:xfrm>
            <a:off x="5591454" y="5537925"/>
            <a:ext cx="5946954" cy="706355"/>
          </a:xfrm>
        </p:spPr>
        <p:txBody>
          <a:bodyPr>
            <a:normAutofit/>
          </a:bodyPr>
          <a:lstStyle/>
          <a:p>
            <a:pPr>
              <a:spcAft>
                <a:spcPts val="600"/>
              </a:spcAft>
            </a:pPr>
            <a:r>
              <a:rPr lang="en-US" dirty="0"/>
              <a:t>By: Matthew Penny</a:t>
            </a:r>
          </a:p>
        </p:txBody>
      </p:sp>
      <p:pic>
        <p:nvPicPr>
          <p:cNvPr id="6" name="Picture 5">
            <a:extLst>
              <a:ext uri="{FF2B5EF4-FFF2-40B4-BE49-F238E27FC236}">
                <a16:creationId xmlns:a16="http://schemas.microsoft.com/office/drawing/2014/main" id="{4BBFEC06-B1D3-4F3C-9119-B7D9ACA15180}"/>
              </a:ext>
              <a:ext uri="{C183D7F6-B498-43B3-948B-1728B52AA6E4}">
                <adec:decorative xmlns:adec="http://schemas.microsoft.com/office/drawing/2017/decorative" val="1"/>
              </a:ext>
            </a:extLst>
          </p:cNvPr>
          <p:cNvPicPr>
            <a:picLocks noChangeAspect="1"/>
          </p:cNvPicPr>
          <p:nvPr/>
        </p:nvPicPr>
        <p:blipFill rotWithShape="1">
          <a:blip r:embed="rId2"/>
          <a:srcRect l="47304" r="7579" b="-1"/>
          <a:stretch/>
        </p:blipFill>
        <p:spPr>
          <a:xfrm>
            <a:off x="20" y="10"/>
            <a:ext cx="4635294" cy="6857990"/>
          </a:xfrm>
          <a:prstGeom prst="rect">
            <a:avLst/>
          </a:prstGeom>
        </p:spPr>
      </p:pic>
      <p:cxnSp>
        <p:nvCxnSpPr>
          <p:cNvPr id="46" name="Straight Connector 45">
            <a:extLst>
              <a:ext uri="{FF2B5EF4-FFF2-40B4-BE49-F238E27FC236}">
                <a16:creationId xmlns:a16="http://schemas.microsoft.com/office/drawing/2014/main" id="{6C7A4BEB-4899-4448-A309-875F28EA60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69584"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48" name="Freeform 6">
            <a:extLst>
              <a:ext uri="{FF2B5EF4-FFF2-40B4-BE49-F238E27FC236}">
                <a16:creationId xmlns:a16="http://schemas.microsoft.com/office/drawing/2014/main" id="{9D7560CF-257B-4022-9664-FA9DE3030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6389343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Original Database Design</a:t>
            </a:r>
          </a:p>
        </p:txBody>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646331"/>
          </a:xfrm>
          <a:prstGeom prst="rect">
            <a:avLst/>
          </a:prstGeom>
          <a:noFill/>
        </p:spPr>
        <p:txBody>
          <a:bodyPr wrap="square" rtlCol="0">
            <a:spAutoFit/>
          </a:bodyPr>
          <a:lstStyle/>
          <a:p>
            <a:endParaRPr lang="en-CA" dirty="0"/>
          </a:p>
          <a:p>
            <a:endParaRPr lang="en-CA" dirty="0"/>
          </a:p>
        </p:txBody>
      </p:sp>
    </p:spTree>
    <p:extLst>
      <p:ext uri="{BB962C8B-B14F-4D97-AF65-F5344CB8AC3E}">
        <p14:creationId xmlns:p14="http://schemas.microsoft.com/office/powerpoint/2010/main" val="3971923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Firebase Tree Designs</a:t>
            </a:r>
          </a:p>
        </p:txBody>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646331"/>
          </a:xfrm>
          <a:prstGeom prst="rect">
            <a:avLst/>
          </a:prstGeom>
          <a:noFill/>
        </p:spPr>
        <p:txBody>
          <a:bodyPr wrap="square" rtlCol="0">
            <a:spAutoFit/>
          </a:bodyPr>
          <a:lstStyle/>
          <a:p>
            <a:endParaRPr lang="en-CA" dirty="0"/>
          </a:p>
          <a:p>
            <a:endParaRPr lang="en-CA" dirty="0"/>
          </a:p>
        </p:txBody>
      </p:sp>
    </p:spTree>
    <p:extLst>
      <p:ext uri="{BB962C8B-B14F-4D97-AF65-F5344CB8AC3E}">
        <p14:creationId xmlns:p14="http://schemas.microsoft.com/office/powerpoint/2010/main" val="9729987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62219-1CC5-461F-B93A-AD74100DF9C8}"/>
              </a:ext>
            </a:extLst>
          </p:cNvPr>
          <p:cNvSpPr>
            <a:spLocks noGrp="1"/>
          </p:cNvSpPr>
          <p:nvPr>
            <p:ph type="ctrTitle"/>
          </p:nvPr>
        </p:nvSpPr>
        <p:spPr>
          <a:xfrm>
            <a:off x="5591454" y="1143294"/>
            <a:ext cx="5946953" cy="3238926"/>
          </a:xfrm>
        </p:spPr>
        <p:txBody>
          <a:bodyPr>
            <a:normAutofit/>
          </a:bodyPr>
          <a:lstStyle/>
          <a:p>
            <a:r>
              <a:rPr lang="en-US" sz="4500" dirty="0"/>
              <a:t>Movie match for android</a:t>
            </a:r>
            <a:br>
              <a:rPr lang="en-US" sz="4500" dirty="0"/>
            </a:br>
            <a:br>
              <a:rPr lang="en-US" sz="4500" dirty="0"/>
            </a:br>
            <a:br>
              <a:rPr lang="en-US" sz="4500" dirty="0"/>
            </a:br>
            <a:r>
              <a:rPr lang="en-US" sz="2400" dirty="0"/>
              <a:t>A penny for your thoughts ltd.</a:t>
            </a:r>
          </a:p>
        </p:txBody>
      </p:sp>
      <p:sp>
        <p:nvSpPr>
          <p:cNvPr id="3" name="Subtitle 2">
            <a:extLst>
              <a:ext uri="{FF2B5EF4-FFF2-40B4-BE49-F238E27FC236}">
                <a16:creationId xmlns:a16="http://schemas.microsoft.com/office/drawing/2014/main" id="{83ABC79F-F6F5-4F2D-8F47-A2F710579967}"/>
              </a:ext>
            </a:extLst>
          </p:cNvPr>
          <p:cNvSpPr>
            <a:spLocks noGrp="1"/>
          </p:cNvSpPr>
          <p:nvPr>
            <p:ph type="subTitle" idx="1"/>
          </p:nvPr>
        </p:nvSpPr>
        <p:spPr>
          <a:xfrm>
            <a:off x="5591454" y="5537925"/>
            <a:ext cx="5946954" cy="706355"/>
          </a:xfrm>
        </p:spPr>
        <p:txBody>
          <a:bodyPr>
            <a:normAutofit/>
          </a:bodyPr>
          <a:lstStyle/>
          <a:p>
            <a:pPr>
              <a:spcAft>
                <a:spcPts val="600"/>
              </a:spcAft>
            </a:pPr>
            <a:r>
              <a:rPr lang="en-US" dirty="0"/>
              <a:t>By: Matthew Penny</a:t>
            </a:r>
          </a:p>
        </p:txBody>
      </p:sp>
      <p:pic>
        <p:nvPicPr>
          <p:cNvPr id="6" name="Picture 5">
            <a:extLst>
              <a:ext uri="{FF2B5EF4-FFF2-40B4-BE49-F238E27FC236}">
                <a16:creationId xmlns:a16="http://schemas.microsoft.com/office/drawing/2014/main" id="{4BBFEC06-B1D3-4F3C-9119-B7D9ACA15180}"/>
              </a:ext>
              <a:ext uri="{C183D7F6-B498-43B3-948B-1728B52AA6E4}">
                <adec:decorative xmlns:adec="http://schemas.microsoft.com/office/drawing/2017/decorative" val="1"/>
              </a:ext>
            </a:extLst>
          </p:cNvPr>
          <p:cNvPicPr>
            <a:picLocks noChangeAspect="1"/>
          </p:cNvPicPr>
          <p:nvPr/>
        </p:nvPicPr>
        <p:blipFill rotWithShape="1">
          <a:blip r:embed="rId2"/>
          <a:srcRect l="47304" r="7579" b="-1"/>
          <a:stretch/>
        </p:blipFill>
        <p:spPr>
          <a:xfrm>
            <a:off x="20" y="10"/>
            <a:ext cx="4635294" cy="6857990"/>
          </a:xfrm>
          <a:prstGeom prst="rect">
            <a:avLst/>
          </a:prstGeom>
        </p:spPr>
      </p:pic>
      <p:cxnSp>
        <p:nvCxnSpPr>
          <p:cNvPr id="46" name="Straight Connector 45">
            <a:extLst>
              <a:ext uri="{FF2B5EF4-FFF2-40B4-BE49-F238E27FC236}">
                <a16:creationId xmlns:a16="http://schemas.microsoft.com/office/drawing/2014/main" id="{6C7A4BEB-4899-4448-A309-875F28EA60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69584"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48" name="Freeform 6">
            <a:extLst>
              <a:ext uri="{FF2B5EF4-FFF2-40B4-BE49-F238E27FC236}">
                <a16:creationId xmlns:a16="http://schemas.microsoft.com/office/drawing/2014/main" id="{9D7560CF-257B-4022-9664-FA9DE3030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10123296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Launch Screen</a:t>
            </a:r>
          </a:p>
        </p:txBody>
      </p:sp>
      <p:sp>
        <p:nvSpPr>
          <p:cNvPr id="4" name="TextBox 3">
            <a:extLst>
              <a:ext uri="{FF2B5EF4-FFF2-40B4-BE49-F238E27FC236}">
                <a16:creationId xmlns:a16="http://schemas.microsoft.com/office/drawing/2014/main" id="{124252BA-814A-6747-85DE-C47DBD128ACB}"/>
              </a:ext>
            </a:extLst>
          </p:cNvPr>
          <p:cNvSpPr txBox="1"/>
          <p:nvPr/>
        </p:nvSpPr>
        <p:spPr>
          <a:xfrm>
            <a:off x="4606593" y="1846053"/>
            <a:ext cx="6892418" cy="1477328"/>
          </a:xfrm>
          <a:prstGeom prst="rect">
            <a:avLst/>
          </a:prstGeom>
          <a:noFill/>
        </p:spPr>
        <p:txBody>
          <a:bodyPr wrap="square" rtlCol="0">
            <a:spAutoFit/>
          </a:bodyPr>
          <a:lstStyle/>
          <a:p>
            <a:r>
              <a:rPr lang="en-CA" dirty="0"/>
              <a:t>While launching, we treat the users to the Movie Match logo, with which we hope to invoke some feelings of a few decades ago when theatres were the way to go for a group viewing experience.</a:t>
            </a:r>
          </a:p>
          <a:p>
            <a:endParaRPr lang="en-CA" dirty="0"/>
          </a:p>
          <a:p>
            <a:endParaRPr lang="en-CA" dirty="0"/>
          </a:p>
        </p:txBody>
      </p:sp>
      <p:pic>
        <p:nvPicPr>
          <p:cNvPr id="5" name="Picture 4">
            <a:extLst>
              <a:ext uri="{FF2B5EF4-FFF2-40B4-BE49-F238E27FC236}">
                <a16:creationId xmlns:a16="http://schemas.microsoft.com/office/drawing/2014/main" id="{29FDCAB2-D80B-7260-C007-630358EEA6BF}"/>
              </a:ext>
            </a:extLst>
          </p:cNvPr>
          <p:cNvPicPr>
            <a:picLocks noChangeAspect="1"/>
          </p:cNvPicPr>
          <p:nvPr/>
        </p:nvPicPr>
        <p:blipFill>
          <a:blip r:embed="rId2"/>
          <a:stretch>
            <a:fillRect/>
          </a:stretch>
        </p:blipFill>
        <p:spPr>
          <a:xfrm>
            <a:off x="995433" y="559678"/>
            <a:ext cx="3366226" cy="5619449"/>
          </a:xfrm>
          <a:prstGeom prst="rect">
            <a:avLst/>
          </a:prstGeom>
        </p:spPr>
      </p:pic>
    </p:spTree>
    <p:extLst>
      <p:ext uri="{BB962C8B-B14F-4D97-AF65-F5344CB8AC3E}">
        <p14:creationId xmlns:p14="http://schemas.microsoft.com/office/powerpoint/2010/main" val="3604054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US" dirty="0"/>
              <a:t>L</a:t>
            </a:r>
            <a:r>
              <a:rPr lang="en-CA" dirty="0" err="1"/>
              <a:t>anding</a:t>
            </a:r>
            <a:r>
              <a:rPr lang="en-CA" dirty="0"/>
              <a:t> Screen</a:t>
            </a:r>
          </a:p>
        </p:txBody>
      </p:sp>
      <p:sp>
        <p:nvSpPr>
          <p:cNvPr id="4" name="TextBox 3">
            <a:extLst>
              <a:ext uri="{FF2B5EF4-FFF2-40B4-BE49-F238E27FC236}">
                <a16:creationId xmlns:a16="http://schemas.microsoft.com/office/drawing/2014/main" id="{124252BA-814A-6747-85DE-C47DBD128ACB}"/>
              </a:ext>
            </a:extLst>
          </p:cNvPr>
          <p:cNvSpPr txBox="1"/>
          <p:nvPr/>
        </p:nvSpPr>
        <p:spPr>
          <a:xfrm>
            <a:off x="4544291" y="1846053"/>
            <a:ext cx="6954720" cy="1477328"/>
          </a:xfrm>
          <a:prstGeom prst="rect">
            <a:avLst/>
          </a:prstGeom>
          <a:noFill/>
        </p:spPr>
        <p:txBody>
          <a:bodyPr wrap="square" rtlCol="0">
            <a:spAutoFit/>
          </a:bodyPr>
          <a:lstStyle/>
          <a:p>
            <a:r>
              <a:rPr lang="en-CA" dirty="0"/>
              <a:t>Landing page shows the login options and will allow users to register using Google, Facebook or the application’s own Firebase authorization by using email and password.</a:t>
            </a:r>
          </a:p>
          <a:p>
            <a:endParaRPr lang="en-CA" dirty="0"/>
          </a:p>
          <a:p>
            <a:endParaRPr lang="en-CA" dirty="0"/>
          </a:p>
        </p:txBody>
      </p:sp>
      <p:pic>
        <p:nvPicPr>
          <p:cNvPr id="8" name="Picture 7">
            <a:extLst>
              <a:ext uri="{FF2B5EF4-FFF2-40B4-BE49-F238E27FC236}">
                <a16:creationId xmlns:a16="http://schemas.microsoft.com/office/drawing/2014/main" id="{0A3BEF52-91AF-3E9A-BFCF-F4146FF412E7}"/>
              </a:ext>
            </a:extLst>
          </p:cNvPr>
          <p:cNvPicPr>
            <a:picLocks noChangeAspect="1"/>
          </p:cNvPicPr>
          <p:nvPr/>
        </p:nvPicPr>
        <p:blipFill>
          <a:blip r:embed="rId2"/>
          <a:stretch>
            <a:fillRect/>
          </a:stretch>
        </p:blipFill>
        <p:spPr>
          <a:xfrm>
            <a:off x="1012218" y="559678"/>
            <a:ext cx="3349441" cy="5619449"/>
          </a:xfrm>
          <a:prstGeom prst="rect">
            <a:avLst/>
          </a:prstGeom>
        </p:spPr>
      </p:pic>
    </p:spTree>
    <p:extLst>
      <p:ext uri="{BB962C8B-B14F-4D97-AF65-F5344CB8AC3E}">
        <p14:creationId xmlns:p14="http://schemas.microsoft.com/office/powerpoint/2010/main" val="31310785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Register Screen</a:t>
            </a:r>
          </a:p>
        </p:txBody>
      </p:sp>
      <p:sp>
        <p:nvSpPr>
          <p:cNvPr id="4" name="TextBox 3">
            <a:extLst>
              <a:ext uri="{FF2B5EF4-FFF2-40B4-BE49-F238E27FC236}">
                <a16:creationId xmlns:a16="http://schemas.microsoft.com/office/drawing/2014/main" id="{124252BA-814A-6747-85DE-C47DBD128ACB}"/>
              </a:ext>
            </a:extLst>
          </p:cNvPr>
          <p:cNvSpPr txBox="1"/>
          <p:nvPr/>
        </p:nvSpPr>
        <p:spPr>
          <a:xfrm>
            <a:off x="4535055" y="1846053"/>
            <a:ext cx="6963956" cy="1200329"/>
          </a:xfrm>
          <a:prstGeom prst="rect">
            <a:avLst/>
          </a:prstGeom>
          <a:noFill/>
        </p:spPr>
        <p:txBody>
          <a:bodyPr wrap="square" rtlCol="0">
            <a:spAutoFit/>
          </a:bodyPr>
          <a:lstStyle/>
          <a:p>
            <a:r>
              <a:rPr lang="en-CA" dirty="0"/>
              <a:t>&lt;&lt;NEEDS WORK&gt;&gt;Allows registration through Firebase and email/password validation.</a:t>
            </a:r>
          </a:p>
          <a:p>
            <a:endParaRPr lang="en-CA" dirty="0"/>
          </a:p>
          <a:p>
            <a:endParaRPr lang="en-CA" dirty="0"/>
          </a:p>
        </p:txBody>
      </p:sp>
      <p:pic>
        <p:nvPicPr>
          <p:cNvPr id="5" name="Picture 4">
            <a:extLst>
              <a:ext uri="{FF2B5EF4-FFF2-40B4-BE49-F238E27FC236}">
                <a16:creationId xmlns:a16="http://schemas.microsoft.com/office/drawing/2014/main" id="{F75D5F58-2108-06CF-FE5C-8EE98803920E}"/>
              </a:ext>
            </a:extLst>
          </p:cNvPr>
          <p:cNvPicPr>
            <a:picLocks noChangeAspect="1"/>
          </p:cNvPicPr>
          <p:nvPr/>
        </p:nvPicPr>
        <p:blipFill>
          <a:blip r:embed="rId2"/>
          <a:stretch>
            <a:fillRect/>
          </a:stretch>
        </p:blipFill>
        <p:spPr>
          <a:xfrm>
            <a:off x="1003642" y="559678"/>
            <a:ext cx="3413088" cy="5619449"/>
          </a:xfrm>
          <a:prstGeom prst="rect">
            <a:avLst/>
          </a:prstGeom>
        </p:spPr>
      </p:pic>
    </p:spTree>
    <p:extLst>
      <p:ext uri="{BB962C8B-B14F-4D97-AF65-F5344CB8AC3E}">
        <p14:creationId xmlns:p14="http://schemas.microsoft.com/office/powerpoint/2010/main" val="975266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normAutofit/>
          </a:bodyPr>
          <a:lstStyle/>
          <a:p>
            <a:r>
              <a:rPr lang="en-CA" dirty="0"/>
              <a:t>Login Screen</a:t>
            </a:r>
          </a:p>
        </p:txBody>
      </p:sp>
      <p:sp>
        <p:nvSpPr>
          <p:cNvPr id="4" name="TextBox 3">
            <a:extLst>
              <a:ext uri="{FF2B5EF4-FFF2-40B4-BE49-F238E27FC236}">
                <a16:creationId xmlns:a16="http://schemas.microsoft.com/office/drawing/2014/main" id="{124252BA-814A-6747-85DE-C47DBD128ACB}"/>
              </a:ext>
            </a:extLst>
          </p:cNvPr>
          <p:cNvSpPr txBox="1"/>
          <p:nvPr/>
        </p:nvSpPr>
        <p:spPr>
          <a:xfrm>
            <a:off x="4461163" y="1846053"/>
            <a:ext cx="7037847" cy="1200329"/>
          </a:xfrm>
          <a:prstGeom prst="rect">
            <a:avLst/>
          </a:prstGeom>
          <a:noFill/>
        </p:spPr>
        <p:txBody>
          <a:bodyPr wrap="square" rtlCol="0">
            <a:spAutoFit/>
          </a:bodyPr>
          <a:lstStyle/>
          <a:p>
            <a:r>
              <a:rPr lang="en-CA" dirty="0"/>
              <a:t>(With Account) Can login here or if need be, can reset password for the application.</a:t>
            </a:r>
          </a:p>
          <a:p>
            <a:endParaRPr lang="en-CA" dirty="0"/>
          </a:p>
          <a:p>
            <a:endParaRPr lang="en-CA" dirty="0"/>
          </a:p>
        </p:txBody>
      </p:sp>
      <p:pic>
        <p:nvPicPr>
          <p:cNvPr id="5" name="Picture 4">
            <a:extLst>
              <a:ext uri="{FF2B5EF4-FFF2-40B4-BE49-F238E27FC236}">
                <a16:creationId xmlns:a16="http://schemas.microsoft.com/office/drawing/2014/main" id="{37CDC7CE-9B14-23C9-7F59-653D71A85001}"/>
              </a:ext>
            </a:extLst>
          </p:cNvPr>
          <p:cNvPicPr>
            <a:picLocks noChangeAspect="1"/>
          </p:cNvPicPr>
          <p:nvPr/>
        </p:nvPicPr>
        <p:blipFill>
          <a:blip r:embed="rId2"/>
          <a:stretch>
            <a:fillRect/>
          </a:stretch>
        </p:blipFill>
        <p:spPr>
          <a:xfrm>
            <a:off x="979629" y="559678"/>
            <a:ext cx="3373821" cy="5619449"/>
          </a:xfrm>
          <a:prstGeom prst="rect">
            <a:avLst/>
          </a:prstGeom>
        </p:spPr>
      </p:pic>
    </p:spTree>
    <p:extLst>
      <p:ext uri="{BB962C8B-B14F-4D97-AF65-F5344CB8AC3E}">
        <p14:creationId xmlns:p14="http://schemas.microsoft.com/office/powerpoint/2010/main" val="1757727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Forgot Password Screen</a:t>
            </a:r>
          </a:p>
        </p:txBody>
      </p:sp>
      <p:sp>
        <p:nvSpPr>
          <p:cNvPr id="4" name="TextBox 3">
            <a:extLst>
              <a:ext uri="{FF2B5EF4-FFF2-40B4-BE49-F238E27FC236}">
                <a16:creationId xmlns:a16="http://schemas.microsoft.com/office/drawing/2014/main" id="{124252BA-814A-6747-85DE-C47DBD128ACB}"/>
              </a:ext>
            </a:extLst>
          </p:cNvPr>
          <p:cNvSpPr txBox="1"/>
          <p:nvPr/>
        </p:nvSpPr>
        <p:spPr>
          <a:xfrm>
            <a:off x="4655127" y="1846053"/>
            <a:ext cx="6843884" cy="369332"/>
          </a:xfrm>
          <a:prstGeom prst="rect">
            <a:avLst/>
          </a:prstGeom>
          <a:noFill/>
        </p:spPr>
        <p:txBody>
          <a:bodyPr wrap="square" rtlCol="0">
            <a:spAutoFit/>
          </a:bodyPr>
          <a:lstStyle/>
          <a:p>
            <a:r>
              <a:rPr lang="en-CA" dirty="0"/>
              <a:t>&lt;&lt;NEED TO REDO PICTURE BC OF ACTION BAR&gt;&gt;</a:t>
            </a:r>
          </a:p>
        </p:txBody>
      </p:sp>
      <p:pic>
        <p:nvPicPr>
          <p:cNvPr id="5" name="Picture 4">
            <a:extLst>
              <a:ext uri="{FF2B5EF4-FFF2-40B4-BE49-F238E27FC236}">
                <a16:creationId xmlns:a16="http://schemas.microsoft.com/office/drawing/2014/main" id="{2112015D-5612-0BCE-489C-F9F527832C29}"/>
              </a:ext>
            </a:extLst>
          </p:cNvPr>
          <p:cNvPicPr>
            <a:picLocks noChangeAspect="1"/>
          </p:cNvPicPr>
          <p:nvPr/>
        </p:nvPicPr>
        <p:blipFill>
          <a:blip r:embed="rId2"/>
          <a:stretch>
            <a:fillRect/>
          </a:stretch>
        </p:blipFill>
        <p:spPr>
          <a:xfrm>
            <a:off x="1003642" y="559678"/>
            <a:ext cx="3306395" cy="5619449"/>
          </a:xfrm>
          <a:prstGeom prst="rect">
            <a:avLst/>
          </a:prstGeom>
        </p:spPr>
      </p:pic>
    </p:spTree>
    <p:extLst>
      <p:ext uri="{BB962C8B-B14F-4D97-AF65-F5344CB8AC3E}">
        <p14:creationId xmlns:p14="http://schemas.microsoft.com/office/powerpoint/2010/main" val="29096792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62219-1CC5-461F-B93A-AD74100DF9C8}"/>
              </a:ext>
            </a:extLst>
          </p:cNvPr>
          <p:cNvSpPr>
            <a:spLocks noGrp="1"/>
          </p:cNvSpPr>
          <p:nvPr>
            <p:ph type="ctrTitle"/>
          </p:nvPr>
        </p:nvSpPr>
        <p:spPr>
          <a:xfrm>
            <a:off x="5591454" y="1143294"/>
            <a:ext cx="5946953" cy="3238926"/>
          </a:xfrm>
        </p:spPr>
        <p:txBody>
          <a:bodyPr>
            <a:normAutofit/>
          </a:bodyPr>
          <a:lstStyle/>
          <a:p>
            <a:r>
              <a:rPr lang="en-US" sz="4500" dirty="0"/>
              <a:t>Movie match for android</a:t>
            </a:r>
            <a:br>
              <a:rPr lang="en-US" sz="4500" dirty="0"/>
            </a:br>
            <a:br>
              <a:rPr lang="en-US" sz="4500" dirty="0"/>
            </a:br>
            <a:br>
              <a:rPr lang="en-US" sz="4500" dirty="0"/>
            </a:br>
            <a:r>
              <a:rPr lang="en-US" sz="2400" dirty="0"/>
              <a:t>A penny for your thoughts ltd.</a:t>
            </a:r>
          </a:p>
        </p:txBody>
      </p:sp>
      <p:sp>
        <p:nvSpPr>
          <p:cNvPr id="3" name="Subtitle 2">
            <a:extLst>
              <a:ext uri="{FF2B5EF4-FFF2-40B4-BE49-F238E27FC236}">
                <a16:creationId xmlns:a16="http://schemas.microsoft.com/office/drawing/2014/main" id="{83ABC79F-F6F5-4F2D-8F47-A2F710579967}"/>
              </a:ext>
            </a:extLst>
          </p:cNvPr>
          <p:cNvSpPr>
            <a:spLocks noGrp="1"/>
          </p:cNvSpPr>
          <p:nvPr>
            <p:ph type="subTitle" idx="1"/>
          </p:nvPr>
        </p:nvSpPr>
        <p:spPr>
          <a:xfrm>
            <a:off x="5591454" y="5537925"/>
            <a:ext cx="5946954" cy="706355"/>
          </a:xfrm>
        </p:spPr>
        <p:txBody>
          <a:bodyPr>
            <a:normAutofit/>
          </a:bodyPr>
          <a:lstStyle/>
          <a:p>
            <a:pPr>
              <a:spcAft>
                <a:spcPts val="600"/>
              </a:spcAft>
            </a:pPr>
            <a:r>
              <a:rPr lang="en-US" dirty="0"/>
              <a:t>By: Matthew Penny</a:t>
            </a:r>
          </a:p>
        </p:txBody>
      </p:sp>
      <p:pic>
        <p:nvPicPr>
          <p:cNvPr id="6" name="Picture 5">
            <a:extLst>
              <a:ext uri="{FF2B5EF4-FFF2-40B4-BE49-F238E27FC236}">
                <a16:creationId xmlns:a16="http://schemas.microsoft.com/office/drawing/2014/main" id="{4BBFEC06-B1D3-4F3C-9119-B7D9ACA15180}"/>
              </a:ext>
              <a:ext uri="{C183D7F6-B498-43B3-948B-1728B52AA6E4}">
                <adec:decorative xmlns:adec="http://schemas.microsoft.com/office/drawing/2017/decorative" val="1"/>
              </a:ext>
            </a:extLst>
          </p:cNvPr>
          <p:cNvPicPr>
            <a:picLocks noChangeAspect="1"/>
          </p:cNvPicPr>
          <p:nvPr/>
        </p:nvPicPr>
        <p:blipFill rotWithShape="1">
          <a:blip r:embed="rId2"/>
          <a:srcRect l="47304" r="7579" b="-1"/>
          <a:stretch/>
        </p:blipFill>
        <p:spPr>
          <a:xfrm>
            <a:off x="20" y="10"/>
            <a:ext cx="4635294" cy="6857990"/>
          </a:xfrm>
          <a:prstGeom prst="rect">
            <a:avLst/>
          </a:prstGeom>
        </p:spPr>
      </p:pic>
      <p:cxnSp>
        <p:nvCxnSpPr>
          <p:cNvPr id="46" name="Straight Connector 45">
            <a:extLst>
              <a:ext uri="{FF2B5EF4-FFF2-40B4-BE49-F238E27FC236}">
                <a16:creationId xmlns:a16="http://schemas.microsoft.com/office/drawing/2014/main" id="{6C7A4BEB-4899-4448-A309-875F28EA60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69584"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48" name="Freeform 6">
            <a:extLst>
              <a:ext uri="{FF2B5EF4-FFF2-40B4-BE49-F238E27FC236}">
                <a16:creationId xmlns:a16="http://schemas.microsoft.com/office/drawing/2014/main" id="{9D7560CF-257B-4022-9664-FA9DE3030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41457198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US" dirty="0"/>
              <a:t>W</a:t>
            </a:r>
            <a:r>
              <a:rPr lang="en-CA" dirty="0" err="1"/>
              <a:t>elcome</a:t>
            </a:r>
            <a:r>
              <a:rPr lang="en-CA" dirty="0"/>
              <a:t> Screen</a:t>
            </a:r>
          </a:p>
        </p:txBody>
      </p:sp>
      <p:pic>
        <p:nvPicPr>
          <p:cNvPr id="7" name="Picture 6">
            <a:extLst>
              <a:ext uri="{FF2B5EF4-FFF2-40B4-BE49-F238E27FC236}">
                <a16:creationId xmlns:a16="http://schemas.microsoft.com/office/drawing/2014/main" id="{65044A62-F605-F716-1368-1A414C096889}"/>
              </a:ext>
            </a:extLst>
          </p:cNvPr>
          <p:cNvPicPr>
            <a:picLocks noChangeAspect="1"/>
          </p:cNvPicPr>
          <p:nvPr/>
        </p:nvPicPr>
        <p:blipFill>
          <a:blip r:embed="rId2"/>
          <a:stretch>
            <a:fillRect/>
          </a:stretch>
        </p:blipFill>
        <p:spPr>
          <a:xfrm>
            <a:off x="1003642" y="559678"/>
            <a:ext cx="3349808" cy="5619449"/>
          </a:xfrm>
          <a:prstGeom prst="rect">
            <a:avLst/>
          </a:prstGeom>
        </p:spPr>
      </p:pic>
      <p:sp>
        <p:nvSpPr>
          <p:cNvPr id="8" name="TextBox 7">
            <a:extLst>
              <a:ext uri="{FF2B5EF4-FFF2-40B4-BE49-F238E27FC236}">
                <a16:creationId xmlns:a16="http://schemas.microsoft.com/office/drawing/2014/main" id="{0BC2AC16-1AE0-814D-3C5A-7382826C8F63}"/>
              </a:ext>
            </a:extLst>
          </p:cNvPr>
          <p:cNvSpPr txBox="1"/>
          <p:nvPr/>
        </p:nvSpPr>
        <p:spPr>
          <a:xfrm>
            <a:off x="4812145" y="1745673"/>
            <a:ext cx="7010400" cy="1477328"/>
          </a:xfrm>
          <a:prstGeom prst="rect">
            <a:avLst/>
          </a:prstGeom>
          <a:noFill/>
        </p:spPr>
        <p:txBody>
          <a:bodyPr wrap="square" rtlCol="0">
            <a:spAutoFit/>
          </a:bodyPr>
          <a:lstStyle/>
          <a:p>
            <a:r>
              <a:rPr lang="en-US" dirty="0"/>
              <a:t>From here, we can start move through the main stages of the application in all it’s glory!</a:t>
            </a:r>
          </a:p>
          <a:p>
            <a:pPr marL="342900" indent="-342900">
              <a:buFont typeface="Arial" panose="020B0604020202020204" pitchFamily="34" charset="0"/>
              <a:buChar char="•"/>
            </a:pPr>
            <a:r>
              <a:rPr lang="en-US" dirty="0"/>
              <a:t>Swipe does this…</a:t>
            </a:r>
          </a:p>
          <a:p>
            <a:pPr marL="342900" indent="-342900">
              <a:buFont typeface="Arial" panose="020B0604020202020204" pitchFamily="34" charset="0"/>
              <a:buChar char="•"/>
            </a:pPr>
            <a:r>
              <a:rPr lang="en-US" dirty="0"/>
              <a:t>Matches does that…</a:t>
            </a:r>
          </a:p>
          <a:p>
            <a:pPr marL="342900" indent="-342900">
              <a:buFont typeface="Arial" panose="020B0604020202020204" pitchFamily="34" charset="0"/>
              <a:buChar char="•"/>
            </a:pPr>
            <a:r>
              <a:rPr lang="en-US" dirty="0"/>
              <a:t>Account does the other thing…</a:t>
            </a:r>
            <a:endParaRPr lang="en-CA" dirty="0"/>
          </a:p>
        </p:txBody>
      </p:sp>
    </p:spTree>
    <p:extLst>
      <p:ext uri="{BB962C8B-B14F-4D97-AF65-F5344CB8AC3E}">
        <p14:creationId xmlns:p14="http://schemas.microsoft.com/office/powerpoint/2010/main" val="9847477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39" name="Rectangle 38">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33E90B9-CE78-4CCC-BB4C-F36D710238BB}"/>
              </a:ext>
            </a:extLst>
          </p:cNvPr>
          <p:cNvSpPr>
            <a:spLocks noGrp="1"/>
          </p:cNvSpPr>
          <p:nvPr>
            <p:ph type="title"/>
          </p:nvPr>
        </p:nvSpPr>
        <p:spPr>
          <a:xfrm>
            <a:off x="960120" y="434101"/>
            <a:ext cx="7169753" cy="1232750"/>
          </a:xfrm>
        </p:spPr>
        <p:txBody>
          <a:bodyPr anchor="b">
            <a:normAutofit/>
          </a:bodyPr>
          <a:lstStyle/>
          <a:p>
            <a:r>
              <a:rPr lang="en-US" dirty="0">
                <a:solidFill>
                  <a:schemeClr val="bg1"/>
                </a:solidFill>
              </a:rPr>
              <a:t>Project Timeline</a:t>
            </a:r>
          </a:p>
        </p:txBody>
      </p:sp>
      <p:cxnSp>
        <p:nvCxnSpPr>
          <p:cNvPr id="43" name="Straight Connector 42">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45"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graphicFrame>
        <p:nvGraphicFramePr>
          <p:cNvPr id="34" name="Content Placeholder 2" descr="accent home chevron process timeline SmartArt">
            <a:extLst>
              <a:ext uri="{FF2B5EF4-FFF2-40B4-BE49-F238E27FC236}">
                <a16:creationId xmlns:a16="http://schemas.microsoft.com/office/drawing/2014/main" id="{9EBBB809-0F32-4239-BB06-9454FB6F49D4}"/>
              </a:ext>
            </a:extLst>
          </p:cNvPr>
          <p:cNvGraphicFramePr>
            <a:graphicFrameLocks noGrp="1"/>
          </p:cNvGraphicFramePr>
          <p:nvPr>
            <p:ph idx="1"/>
            <p:extLst>
              <p:ext uri="{D42A27DB-BD31-4B8C-83A1-F6EECF244321}">
                <p14:modId xmlns:p14="http://schemas.microsoft.com/office/powerpoint/2010/main" val="1922187126"/>
              </p:ext>
            </p:extLst>
          </p:nvPr>
        </p:nvGraphicFramePr>
        <p:xfrm>
          <a:off x="960120" y="2917149"/>
          <a:ext cx="10279971" cy="29874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44669884"/>
      </p:ext>
    </p:extLst>
  </p:cSld>
  <p:clrMapOvr>
    <a:overrideClrMapping bg1="dk1" tx1="lt1" bg2="dk2" tx2="lt2" accent1="accent1" accent2="accent2" accent3="accent3" accent4="accent4" accent5="accent5" accent6="accent6" hlink="hlink" folHlink="folHlink"/>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1303628"/>
          </a:xfrm>
        </p:spPr>
        <p:txBody>
          <a:bodyPr>
            <a:normAutofit fontScale="90000"/>
          </a:bodyPr>
          <a:lstStyle/>
          <a:p>
            <a:r>
              <a:rPr lang="en-US" dirty="0"/>
              <a:t>Service, Genre &amp; </a:t>
            </a:r>
            <a:br>
              <a:rPr lang="en-US" dirty="0"/>
            </a:br>
            <a:r>
              <a:rPr lang="en-US" dirty="0"/>
              <a:t>Type Screen</a:t>
            </a:r>
            <a:endParaRPr lang="en-CA" dirty="0"/>
          </a:p>
        </p:txBody>
      </p:sp>
    </p:spTree>
    <p:extLst>
      <p:ext uri="{BB962C8B-B14F-4D97-AF65-F5344CB8AC3E}">
        <p14:creationId xmlns:p14="http://schemas.microsoft.com/office/powerpoint/2010/main" val="132747075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US" dirty="0"/>
              <a:t>Swipe</a:t>
            </a:r>
            <a:r>
              <a:rPr lang="en-CA" dirty="0"/>
              <a:t> Screen</a:t>
            </a:r>
          </a:p>
        </p:txBody>
      </p:sp>
    </p:spTree>
    <p:extLst>
      <p:ext uri="{BB962C8B-B14F-4D97-AF65-F5344CB8AC3E}">
        <p14:creationId xmlns:p14="http://schemas.microsoft.com/office/powerpoint/2010/main" val="195472447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US" dirty="0"/>
              <a:t>Account</a:t>
            </a:r>
            <a:r>
              <a:rPr lang="en-CA" dirty="0"/>
              <a:t> Screen</a:t>
            </a:r>
          </a:p>
        </p:txBody>
      </p:sp>
      <p:sp>
        <p:nvSpPr>
          <p:cNvPr id="8" name="TextBox 7">
            <a:extLst>
              <a:ext uri="{FF2B5EF4-FFF2-40B4-BE49-F238E27FC236}">
                <a16:creationId xmlns:a16="http://schemas.microsoft.com/office/drawing/2014/main" id="{0BC2AC16-1AE0-814D-3C5A-7382826C8F63}"/>
              </a:ext>
            </a:extLst>
          </p:cNvPr>
          <p:cNvSpPr txBox="1"/>
          <p:nvPr/>
        </p:nvSpPr>
        <p:spPr>
          <a:xfrm>
            <a:off x="4784436" y="1745673"/>
            <a:ext cx="7010400" cy="1477328"/>
          </a:xfrm>
          <a:prstGeom prst="rect">
            <a:avLst/>
          </a:prstGeom>
          <a:noFill/>
        </p:spPr>
        <p:txBody>
          <a:bodyPr wrap="square" rtlCol="0">
            <a:spAutoFit/>
          </a:bodyPr>
          <a:lstStyle/>
          <a:p>
            <a:r>
              <a:rPr lang="en-US" dirty="0"/>
              <a:t>This activity allows the user to:</a:t>
            </a:r>
          </a:p>
          <a:p>
            <a:pPr marL="342900" indent="-342900">
              <a:buFont typeface="Arial" panose="020B0604020202020204" pitchFamily="34" charset="0"/>
              <a:buChar char="•"/>
            </a:pPr>
            <a:r>
              <a:rPr lang="en-US" dirty="0"/>
              <a:t>Update…</a:t>
            </a:r>
          </a:p>
          <a:p>
            <a:pPr marL="342900" indent="-342900">
              <a:buFont typeface="Arial" panose="020B0604020202020204" pitchFamily="34" charset="0"/>
              <a:buChar char="•"/>
            </a:pPr>
            <a:r>
              <a:rPr lang="en-US" dirty="0"/>
              <a:t>Delete…</a:t>
            </a:r>
          </a:p>
          <a:p>
            <a:pPr marL="342900" indent="-342900">
              <a:buFont typeface="Arial" panose="020B0604020202020204" pitchFamily="34" charset="0"/>
              <a:buChar char="•"/>
            </a:pPr>
            <a:r>
              <a:rPr lang="en-US" dirty="0"/>
              <a:t>Review…</a:t>
            </a:r>
          </a:p>
          <a:p>
            <a:pPr marL="342900" indent="-342900">
              <a:buFont typeface="Arial" panose="020B0604020202020204" pitchFamily="34" charset="0"/>
              <a:buChar char="•"/>
            </a:pPr>
            <a:r>
              <a:rPr lang="en-US" dirty="0"/>
              <a:t>Logout…</a:t>
            </a:r>
            <a:endParaRPr lang="en-CA" dirty="0"/>
          </a:p>
        </p:txBody>
      </p:sp>
      <p:pic>
        <p:nvPicPr>
          <p:cNvPr id="9" name="Picture 8">
            <a:extLst>
              <a:ext uri="{FF2B5EF4-FFF2-40B4-BE49-F238E27FC236}">
                <a16:creationId xmlns:a16="http://schemas.microsoft.com/office/drawing/2014/main" id="{71CFC8EB-BF5A-5AA2-DB00-5E4C3F9AE1C9}"/>
              </a:ext>
            </a:extLst>
          </p:cNvPr>
          <p:cNvPicPr>
            <a:picLocks noChangeAspect="1"/>
          </p:cNvPicPr>
          <p:nvPr/>
        </p:nvPicPr>
        <p:blipFill>
          <a:blip r:embed="rId2"/>
          <a:stretch>
            <a:fillRect/>
          </a:stretch>
        </p:blipFill>
        <p:spPr>
          <a:xfrm>
            <a:off x="988394" y="559678"/>
            <a:ext cx="3365056" cy="5619449"/>
          </a:xfrm>
          <a:prstGeom prst="rect">
            <a:avLst/>
          </a:prstGeom>
        </p:spPr>
      </p:pic>
    </p:spTree>
    <p:extLst>
      <p:ext uri="{BB962C8B-B14F-4D97-AF65-F5344CB8AC3E}">
        <p14:creationId xmlns:p14="http://schemas.microsoft.com/office/powerpoint/2010/main" val="2648205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US" dirty="0"/>
              <a:t>Account Update</a:t>
            </a:r>
            <a:r>
              <a:rPr lang="en-CA" dirty="0"/>
              <a:t> Screen</a:t>
            </a:r>
          </a:p>
        </p:txBody>
      </p:sp>
      <p:sp>
        <p:nvSpPr>
          <p:cNvPr id="8" name="TextBox 7">
            <a:extLst>
              <a:ext uri="{FF2B5EF4-FFF2-40B4-BE49-F238E27FC236}">
                <a16:creationId xmlns:a16="http://schemas.microsoft.com/office/drawing/2014/main" id="{0BC2AC16-1AE0-814D-3C5A-7382826C8F63}"/>
              </a:ext>
            </a:extLst>
          </p:cNvPr>
          <p:cNvSpPr txBox="1"/>
          <p:nvPr/>
        </p:nvSpPr>
        <p:spPr>
          <a:xfrm>
            <a:off x="4812145" y="1745673"/>
            <a:ext cx="7010400" cy="923330"/>
          </a:xfrm>
          <a:prstGeom prst="rect">
            <a:avLst/>
          </a:prstGeom>
          <a:noFill/>
        </p:spPr>
        <p:txBody>
          <a:bodyPr wrap="square" rtlCol="0">
            <a:spAutoFit/>
          </a:bodyPr>
          <a:lstStyle/>
          <a:p>
            <a:r>
              <a:rPr lang="en-US" dirty="0"/>
              <a:t>The user can update their account information to ensure they appear to their matches as they wish. As well, they can upload an image from their device for other users to see.</a:t>
            </a:r>
          </a:p>
        </p:txBody>
      </p:sp>
      <p:pic>
        <p:nvPicPr>
          <p:cNvPr id="9" name="Picture 8">
            <a:extLst>
              <a:ext uri="{FF2B5EF4-FFF2-40B4-BE49-F238E27FC236}">
                <a16:creationId xmlns:a16="http://schemas.microsoft.com/office/drawing/2014/main" id="{A88BC610-DFF1-4DD3-AEA8-03B80CBBC410}"/>
              </a:ext>
            </a:extLst>
          </p:cNvPr>
          <p:cNvPicPr>
            <a:picLocks noChangeAspect="1"/>
          </p:cNvPicPr>
          <p:nvPr/>
        </p:nvPicPr>
        <p:blipFill>
          <a:blip r:embed="rId2"/>
          <a:stretch>
            <a:fillRect/>
          </a:stretch>
        </p:blipFill>
        <p:spPr>
          <a:xfrm>
            <a:off x="1003642" y="559678"/>
            <a:ext cx="3357892" cy="5619449"/>
          </a:xfrm>
          <a:prstGeom prst="rect">
            <a:avLst/>
          </a:prstGeom>
        </p:spPr>
      </p:pic>
    </p:spTree>
    <p:extLst>
      <p:ext uri="{BB962C8B-B14F-4D97-AF65-F5344CB8AC3E}">
        <p14:creationId xmlns:p14="http://schemas.microsoft.com/office/powerpoint/2010/main" val="37501921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Application Description</a:t>
            </a:r>
          </a:p>
        </p:txBody>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1477328"/>
          </a:xfrm>
          <a:prstGeom prst="rect">
            <a:avLst/>
          </a:prstGeom>
          <a:noFill/>
        </p:spPr>
        <p:txBody>
          <a:bodyPr wrap="square" rtlCol="0">
            <a:spAutoFit/>
          </a:bodyPr>
          <a:lstStyle/>
          <a:p>
            <a:r>
              <a:rPr lang="en-CA" dirty="0"/>
              <a:t>&lt;&lt;NEEDS WORK&gt;&gt;We now have many options for what to watch, devices to watch them on and at times, it can seem like you’ll never agree with your partner, friends or family members on what to watch. Well, stress no more, the Movie Match application will solve that issue for you!</a:t>
            </a:r>
          </a:p>
          <a:p>
            <a:endParaRPr lang="en-CA" dirty="0"/>
          </a:p>
          <a:p>
            <a:endParaRPr lang="en-CA" dirty="0"/>
          </a:p>
        </p:txBody>
      </p:sp>
    </p:spTree>
    <p:extLst>
      <p:ext uri="{BB962C8B-B14F-4D97-AF65-F5344CB8AC3E}">
        <p14:creationId xmlns:p14="http://schemas.microsoft.com/office/powerpoint/2010/main" val="35659077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750499" y="559678"/>
            <a:ext cx="11231592" cy="846428"/>
          </a:xfrm>
        </p:spPr>
        <p:txBody>
          <a:bodyPr/>
          <a:lstStyle/>
          <a:p>
            <a:r>
              <a:rPr lang="en-CA" dirty="0"/>
              <a:t>Wireframe Diagram</a:t>
            </a:r>
          </a:p>
        </p:txBody>
      </p:sp>
      <p:pic>
        <p:nvPicPr>
          <p:cNvPr id="5" name="Picture 4" descr="A picture containing text, row, bunch, different&#10;&#10;Description automatically generated">
            <a:extLst>
              <a:ext uri="{FF2B5EF4-FFF2-40B4-BE49-F238E27FC236}">
                <a16:creationId xmlns:a16="http://schemas.microsoft.com/office/drawing/2014/main" id="{C7631184-B387-62D6-2CFE-80C6CE690160}"/>
              </a:ext>
            </a:extLst>
          </p:cNvPr>
          <p:cNvPicPr>
            <a:picLocks noChangeAspect="1"/>
          </p:cNvPicPr>
          <p:nvPr/>
        </p:nvPicPr>
        <p:blipFill>
          <a:blip r:embed="rId2"/>
          <a:stretch>
            <a:fillRect/>
          </a:stretch>
        </p:blipFill>
        <p:spPr>
          <a:xfrm>
            <a:off x="750499" y="1406106"/>
            <a:ext cx="10905792" cy="4715164"/>
          </a:xfrm>
          <a:prstGeom prst="rect">
            <a:avLst/>
          </a:prstGeom>
        </p:spPr>
      </p:pic>
    </p:spTree>
    <p:extLst>
      <p:ext uri="{BB962C8B-B14F-4D97-AF65-F5344CB8AC3E}">
        <p14:creationId xmlns:p14="http://schemas.microsoft.com/office/powerpoint/2010/main" val="38882611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762219-1CC5-461F-B93A-AD74100DF9C8}"/>
              </a:ext>
            </a:extLst>
          </p:cNvPr>
          <p:cNvSpPr>
            <a:spLocks noGrp="1"/>
          </p:cNvSpPr>
          <p:nvPr>
            <p:ph type="ctrTitle"/>
          </p:nvPr>
        </p:nvSpPr>
        <p:spPr>
          <a:xfrm>
            <a:off x="5591454" y="1143294"/>
            <a:ext cx="5946953" cy="1617159"/>
          </a:xfrm>
        </p:spPr>
        <p:txBody>
          <a:bodyPr>
            <a:normAutofit fontScale="90000"/>
          </a:bodyPr>
          <a:lstStyle/>
          <a:p>
            <a:r>
              <a:rPr lang="en-US" sz="4500" dirty="0"/>
              <a:t>DATABASE &amp; CARDINALITIES</a:t>
            </a:r>
            <a:br>
              <a:rPr lang="en-US" sz="4500" dirty="0"/>
            </a:br>
            <a:br>
              <a:rPr lang="en-US" sz="4500" dirty="0"/>
            </a:br>
            <a:br>
              <a:rPr lang="en-US" sz="4500" dirty="0"/>
            </a:br>
            <a:endParaRPr lang="en-US" sz="2400" dirty="0"/>
          </a:p>
        </p:txBody>
      </p:sp>
      <p:pic>
        <p:nvPicPr>
          <p:cNvPr id="6" name="Picture 5">
            <a:extLst>
              <a:ext uri="{FF2B5EF4-FFF2-40B4-BE49-F238E27FC236}">
                <a16:creationId xmlns:a16="http://schemas.microsoft.com/office/drawing/2014/main" id="{4BBFEC06-B1D3-4F3C-9119-B7D9ACA15180}"/>
              </a:ext>
              <a:ext uri="{C183D7F6-B498-43B3-948B-1728B52AA6E4}">
                <adec:decorative xmlns:adec="http://schemas.microsoft.com/office/drawing/2017/decorative" val="1"/>
              </a:ext>
            </a:extLst>
          </p:cNvPr>
          <p:cNvPicPr>
            <a:picLocks noChangeAspect="1"/>
          </p:cNvPicPr>
          <p:nvPr/>
        </p:nvPicPr>
        <p:blipFill rotWithShape="1">
          <a:blip r:embed="rId2"/>
          <a:srcRect l="47304" r="7579" b="-1"/>
          <a:stretch/>
        </p:blipFill>
        <p:spPr>
          <a:xfrm>
            <a:off x="20" y="10"/>
            <a:ext cx="4635294" cy="6857990"/>
          </a:xfrm>
          <a:prstGeom prst="rect">
            <a:avLst/>
          </a:prstGeom>
        </p:spPr>
      </p:pic>
      <p:cxnSp>
        <p:nvCxnSpPr>
          <p:cNvPr id="46" name="Straight Connector 45">
            <a:extLst>
              <a:ext uri="{FF2B5EF4-FFF2-40B4-BE49-F238E27FC236}">
                <a16:creationId xmlns:a16="http://schemas.microsoft.com/office/drawing/2014/main" id="{6C7A4BEB-4899-4448-A309-875F28EA60D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69584"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48" name="Freeform 6">
            <a:extLst>
              <a:ext uri="{FF2B5EF4-FFF2-40B4-BE49-F238E27FC236}">
                <a16:creationId xmlns:a16="http://schemas.microsoft.com/office/drawing/2014/main" id="{9D7560CF-257B-4022-9664-FA9DE30306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4031265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0501A84-E03A-4644-83BE-A65F0ACCCC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lt2"/>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33B1EE1F-6738-485F-A620-2602F7683D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7" y="0"/>
            <a:ext cx="4657344"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8046748" y="1257300"/>
            <a:ext cx="3505240" cy="4254869"/>
          </a:xfrm>
        </p:spPr>
        <p:txBody>
          <a:bodyPr vert="horz" lIns="91440" tIns="45720" rIns="91440" bIns="45720" rtlCol="0" anchor="t">
            <a:normAutofit/>
          </a:bodyPr>
          <a:lstStyle/>
          <a:p>
            <a:pPr algn="l"/>
            <a:r>
              <a:rPr lang="en-US" sz="3900" dirty="0">
                <a:solidFill>
                  <a:schemeClr val="bg1"/>
                </a:solidFill>
              </a:rPr>
              <a:t>Database Design &amp; Format</a:t>
            </a:r>
          </a:p>
        </p:txBody>
      </p:sp>
      <p:sp>
        <p:nvSpPr>
          <p:cNvPr id="4" name="TextBox 3">
            <a:extLst>
              <a:ext uri="{FF2B5EF4-FFF2-40B4-BE49-F238E27FC236}">
                <a16:creationId xmlns:a16="http://schemas.microsoft.com/office/drawing/2014/main" id="{124252BA-814A-6747-85DE-C47DBD128ACB}"/>
              </a:ext>
            </a:extLst>
          </p:cNvPr>
          <p:cNvSpPr txBox="1"/>
          <p:nvPr/>
        </p:nvSpPr>
        <p:spPr>
          <a:xfrm>
            <a:off x="666755" y="577230"/>
            <a:ext cx="6248398" cy="2452183"/>
          </a:xfrm>
          <a:prstGeom prst="rect">
            <a:avLst/>
          </a:prstGeom>
        </p:spPr>
        <p:txBody>
          <a:bodyPr vert="horz" lIns="91440" tIns="45720" rIns="91440" bIns="45720" rtlCol="0">
            <a:normAutofit/>
          </a:bodyPr>
          <a:lstStyle/>
          <a:p>
            <a:pPr indent="-283464" defTabSz="914400">
              <a:lnSpc>
                <a:spcPct val="112000"/>
              </a:lnSpc>
              <a:spcBef>
                <a:spcPts val="900"/>
              </a:spcBef>
            </a:pPr>
            <a:r>
              <a:rPr lang="en-US" dirty="0">
                <a:solidFill>
                  <a:schemeClr val="tx1">
                    <a:lumMod val="85000"/>
                    <a:lumOff val="15000"/>
                  </a:schemeClr>
                </a:solidFill>
              </a:rPr>
              <a:t>We used Firebase for our Database needs, as the fluidity allowed us to make changes on the fly as creating and displaying matches was a large roadblock during the SDLC. Firebase tables are more closely related to JSON trees than a traditional SQL table, which both helped and hindered us during the implementation of the project. Due to a change from the original idea, there are two sets of diagrams.</a:t>
            </a:r>
          </a:p>
          <a:p>
            <a:pPr indent="-283464" defTabSz="914400">
              <a:lnSpc>
                <a:spcPct val="112000"/>
              </a:lnSpc>
              <a:spcBef>
                <a:spcPts val="900"/>
              </a:spcBef>
            </a:pPr>
            <a:endParaRPr lang="en-US" dirty="0">
              <a:solidFill>
                <a:schemeClr val="tx1">
                  <a:lumMod val="85000"/>
                  <a:lumOff val="15000"/>
                </a:schemeClr>
              </a:solidFill>
            </a:endParaRPr>
          </a:p>
        </p:txBody>
      </p:sp>
      <p:cxnSp>
        <p:nvCxnSpPr>
          <p:cNvPr id="13" name="Straight Connector 12">
            <a:extLst>
              <a:ext uri="{FF2B5EF4-FFF2-40B4-BE49-F238E27FC236}">
                <a16:creationId xmlns:a16="http://schemas.microsoft.com/office/drawing/2014/main" id="{ADC544FB-7860-4381-935B-43879C94F6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86703" y="1257300"/>
            <a:ext cx="0" cy="560070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D9949DD4-1FB3-4162-9489-E2488DEC36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139374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pic>
        <p:nvPicPr>
          <p:cNvPr id="5" name="Picture 4">
            <a:extLst>
              <a:ext uri="{FF2B5EF4-FFF2-40B4-BE49-F238E27FC236}">
                <a16:creationId xmlns:a16="http://schemas.microsoft.com/office/drawing/2014/main" id="{106881D6-1C01-6854-D871-BE8E1ECA20C7}"/>
              </a:ext>
            </a:extLst>
          </p:cNvPr>
          <p:cNvPicPr>
            <a:picLocks noChangeAspect="1"/>
          </p:cNvPicPr>
          <p:nvPr/>
        </p:nvPicPr>
        <p:blipFill>
          <a:blip r:embed="rId2"/>
          <a:stretch>
            <a:fillRect/>
          </a:stretch>
        </p:blipFill>
        <p:spPr>
          <a:xfrm>
            <a:off x="1921962" y="3029413"/>
            <a:ext cx="3601384" cy="3382455"/>
          </a:xfrm>
          <a:prstGeom prst="rect">
            <a:avLst/>
          </a:prstGeom>
        </p:spPr>
      </p:pic>
    </p:spTree>
    <p:extLst>
      <p:ext uri="{BB962C8B-B14F-4D97-AF65-F5344CB8AC3E}">
        <p14:creationId xmlns:p14="http://schemas.microsoft.com/office/powerpoint/2010/main" val="8683372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F4CF9A01-C2DD-4966-B31A-D2D87CB4CC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6419654" y="643465"/>
            <a:ext cx="5128880" cy="1628396"/>
          </a:xfrm>
        </p:spPr>
        <p:txBody>
          <a:bodyPr vert="horz" lIns="91440" tIns="45720" rIns="91440" bIns="45720" rtlCol="0" anchor="t">
            <a:normAutofit/>
          </a:bodyPr>
          <a:lstStyle/>
          <a:p>
            <a:pPr algn="l"/>
            <a:r>
              <a:rPr lang="en-US"/>
              <a:t>Original JSON Data Tree</a:t>
            </a:r>
          </a:p>
        </p:txBody>
      </p:sp>
      <p:pic>
        <p:nvPicPr>
          <p:cNvPr id="1028" name="Picture 4">
            <a:extLst>
              <a:ext uri="{FF2B5EF4-FFF2-40B4-BE49-F238E27FC236}">
                <a16:creationId xmlns:a16="http://schemas.microsoft.com/office/drawing/2014/main" id="{780196AF-8EB0-E252-4454-DD21D2567D59}"/>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1143280" y="643465"/>
            <a:ext cx="4388019" cy="5255113"/>
          </a:xfrm>
          <a:prstGeom prst="rect">
            <a:avLst/>
          </a:prstGeom>
          <a:noFill/>
          <a:extLst>
            <a:ext uri="{909E8E84-426E-40DD-AFC4-6F175D3DCCD1}">
              <a14:hiddenFill xmlns:a14="http://schemas.microsoft.com/office/drawing/2010/main">
                <a:solidFill>
                  <a:srgbClr val="FFFFFF"/>
                </a:solidFill>
              </a14:hiddenFill>
            </a:ext>
          </a:extLst>
        </p:spPr>
      </p:pic>
      <p:cxnSp>
        <p:nvCxnSpPr>
          <p:cNvPr id="1035" name="Straight Connector 1034">
            <a:extLst>
              <a:ext uri="{FF2B5EF4-FFF2-40B4-BE49-F238E27FC236}">
                <a16:creationId xmlns:a16="http://schemas.microsoft.com/office/drawing/2014/main" id="{0AC6CA7B-A97D-4EE7-BEEF-3794C969426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99730"/>
            <a:ext cx="6080760" cy="0"/>
          </a:xfrm>
          <a:prstGeom prst="line">
            <a:avLst/>
          </a:prstGeom>
          <a:ln w="2540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199AF8E0-9E21-93C4-0E6F-D032AC86C9B1}"/>
              </a:ext>
            </a:extLst>
          </p:cNvPr>
          <p:cNvSpPr txBox="1"/>
          <p:nvPr/>
        </p:nvSpPr>
        <p:spPr>
          <a:xfrm>
            <a:off x="6419654" y="2422688"/>
            <a:ext cx="5128880" cy="2685021"/>
          </a:xfrm>
          <a:prstGeom prst="rect">
            <a:avLst/>
          </a:prstGeom>
        </p:spPr>
        <p:txBody>
          <a:bodyPr vert="horz" lIns="91440" tIns="45720" rIns="91440" bIns="45720" rtlCol="0">
            <a:normAutofit/>
          </a:bodyPr>
          <a:lstStyle/>
          <a:p>
            <a:pPr marL="283464"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UID (User ID) - Generated automatically by Firebase, makes a great PK as it has a unique value.</a:t>
            </a:r>
          </a:p>
          <a:p>
            <a:pPr marL="283464"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Connections – Holds all services, as well categorizing the movies confirmed as well as an ID for reference.</a:t>
            </a:r>
          </a:p>
          <a:p>
            <a:pPr marL="283464"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Details – Contains all user details</a:t>
            </a:r>
          </a:p>
        </p:txBody>
      </p:sp>
      <p:sp>
        <p:nvSpPr>
          <p:cNvPr id="1037" name="Freeform 6">
            <a:extLst>
              <a:ext uri="{FF2B5EF4-FFF2-40B4-BE49-F238E27FC236}">
                <a16:creationId xmlns:a16="http://schemas.microsoft.com/office/drawing/2014/main" id="{7F3F28AE-09C6-438F-B1F8-6B3D763F93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5380580"/>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723275"/>
          </a:xfrm>
          <a:prstGeom prst="rect">
            <a:avLst/>
          </a:prstGeom>
          <a:noFill/>
        </p:spPr>
        <p:txBody>
          <a:bodyPr wrap="square" rtlCol="0">
            <a:spAutoFit/>
          </a:bodyPr>
          <a:lstStyle/>
          <a:p>
            <a:pPr>
              <a:spcAft>
                <a:spcPts val="600"/>
              </a:spcAft>
            </a:pPr>
            <a:endParaRPr lang="en-CA"/>
          </a:p>
          <a:p>
            <a:pPr>
              <a:spcAft>
                <a:spcPts val="600"/>
              </a:spcAft>
            </a:pPr>
            <a:endParaRPr lang="en-CA"/>
          </a:p>
        </p:txBody>
      </p:sp>
    </p:spTree>
    <p:extLst>
      <p:ext uri="{BB962C8B-B14F-4D97-AF65-F5344CB8AC3E}">
        <p14:creationId xmlns:p14="http://schemas.microsoft.com/office/powerpoint/2010/main" val="29174468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960120" y="434101"/>
            <a:ext cx="7169753" cy="1232750"/>
          </a:xfrm>
        </p:spPr>
        <p:txBody>
          <a:bodyPr vert="horz" lIns="91440" tIns="45720" rIns="91440" bIns="45720" rtlCol="0" anchor="b">
            <a:normAutofit fontScale="90000"/>
          </a:bodyPr>
          <a:lstStyle/>
          <a:p>
            <a:r>
              <a:rPr lang="en-US" dirty="0">
                <a:solidFill>
                  <a:schemeClr val="bg1"/>
                </a:solidFill>
              </a:rPr>
              <a:t>Original Database Cardinalities</a:t>
            </a:r>
          </a:p>
        </p:txBody>
      </p:sp>
      <p:cxnSp>
        <p:nvCxnSpPr>
          <p:cNvPr id="13" name="Straight Connector 12">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723275"/>
          </a:xfrm>
          <a:prstGeom prst="rect">
            <a:avLst/>
          </a:prstGeom>
          <a:noFill/>
        </p:spPr>
        <p:txBody>
          <a:bodyPr wrap="square" rtlCol="0">
            <a:spAutoFit/>
          </a:bodyPr>
          <a:lstStyle/>
          <a:p>
            <a:pPr>
              <a:spcAft>
                <a:spcPts val="600"/>
              </a:spcAft>
            </a:pPr>
            <a:endParaRPr lang="en-CA"/>
          </a:p>
          <a:p>
            <a:pPr>
              <a:spcAft>
                <a:spcPts val="600"/>
              </a:spcAft>
            </a:pPr>
            <a:endParaRPr lang="en-CA"/>
          </a:p>
        </p:txBody>
      </p:sp>
      <p:pic>
        <p:nvPicPr>
          <p:cNvPr id="10" name="Picture 4">
            <a:extLst>
              <a:ext uri="{FF2B5EF4-FFF2-40B4-BE49-F238E27FC236}">
                <a16:creationId xmlns:a16="http://schemas.microsoft.com/office/drawing/2014/main" id="{F2E44336-EA80-388B-2BDF-FF225424902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31721" y="2645439"/>
            <a:ext cx="6988768" cy="37784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33801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4281BC32-FF58-4898-A6B5-7B3D059BCEB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D614406-135F-4875-9C87-53822CB19A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228599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115C304-A089-AD63-418C-F2AF4E91ACAA}"/>
              </a:ext>
            </a:extLst>
          </p:cNvPr>
          <p:cNvSpPr>
            <a:spLocks noGrp="1"/>
          </p:cNvSpPr>
          <p:nvPr>
            <p:ph type="title"/>
          </p:nvPr>
        </p:nvSpPr>
        <p:spPr>
          <a:xfrm>
            <a:off x="960120" y="434101"/>
            <a:ext cx="7169753" cy="1232750"/>
          </a:xfrm>
        </p:spPr>
        <p:txBody>
          <a:bodyPr vert="horz" lIns="91440" tIns="45720" rIns="91440" bIns="45720" rtlCol="0" anchor="b">
            <a:normAutofit fontScale="90000"/>
          </a:bodyPr>
          <a:lstStyle/>
          <a:p>
            <a:r>
              <a:rPr lang="en-US">
                <a:solidFill>
                  <a:schemeClr val="bg1"/>
                </a:solidFill>
              </a:rPr>
              <a:t>Original Database Cardinalities</a:t>
            </a:r>
            <a:endParaRPr lang="en-US" dirty="0">
              <a:solidFill>
                <a:schemeClr val="bg1"/>
              </a:solidFill>
            </a:endParaRPr>
          </a:p>
        </p:txBody>
      </p:sp>
      <p:cxnSp>
        <p:nvCxnSpPr>
          <p:cNvPr id="13" name="Straight Connector 12">
            <a:extLst>
              <a:ext uri="{FF2B5EF4-FFF2-40B4-BE49-F238E27FC236}">
                <a16:creationId xmlns:a16="http://schemas.microsoft.com/office/drawing/2014/main" id="{C6C21149-7D17-44C2-AFB6-4D931DC55FB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1676579"/>
            <a:ext cx="8129873" cy="6020"/>
          </a:xfrm>
          <a:prstGeom prst="line">
            <a:avLst/>
          </a:prstGeom>
          <a:ln w="25400">
            <a:solidFill>
              <a:schemeClr val="bg1"/>
            </a:solidFill>
          </a:ln>
        </p:spPr>
        <p:style>
          <a:lnRef idx="1">
            <a:schemeClr val="accent1"/>
          </a:lnRef>
          <a:fillRef idx="0">
            <a:schemeClr val="accent1"/>
          </a:fillRef>
          <a:effectRef idx="0">
            <a:schemeClr val="accent1"/>
          </a:effectRef>
          <a:fontRef idx="minor">
            <a:schemeClr val="tx1"/>
          </a:fontRef>
        </p:style>
      </p:cxnSp>
      <p:sp>
        <p:nvSpPr>
          <p:cNvPr id="15" name="Freeform 6">
            <a:extLst>
              <a:ext uri="{FF2B5EF4-FFF2-40B4-BE49-F238E27FC236}">
                <a16:creationId xmlns:a16="http://schemas.microsoft.com/office/drawing/2014/main" id="{C2E5FCF0-567A-448C-A6E3-920BFC702C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784011" y="938535"/>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2"/>
          </a:solidFill>
          <a:ln w="0">
            <a:noFill/>
            <a:prstDash val="solid"/>
            <a:round/>
            <a:headEnd/>
            <a:tailEnd/>
          </a:ln>
        </p:spPr>
      </p:sp>
      <p:sp>
        <p:nvSpPr>
          <p:cNvPr id="3" name="TextBox 2">
            <a:extLst>
              <a:ext uri="{FF2B5EF4-FFF2-40B4-BE49-F238E27FC236}">
                <a16:creationId xmlns:a16="http://schemas.microsoft.com/office/drawing/2014/main" id="{07712B45-F71E-363F-F68B-DEEEA079BC71}"/>
              </a:ext>
            </a:extLst>
          </p:cNvPr>
          <p:cNvSpPr txBox="1"/>
          <p:nvPr/>
        </p:nvSpPr>
        <p:spPr>
          <a:xfrm>
            <a:off x="960120" y="2569328"/>
            <a:ext cx="10266681" cy="3997727"/>
          </a:xfrm>
          <a:prstGeom prst="rect">
            <a:avLst/>
          </a:prstGeom>
        </p:spPr>
        <p:txBody>
          <a:bodyPr vert="horz" lIns="91440" tIns="45720" rIns="91440" bIns="45720" rtlCol="0">
            <a:normAutofit/>
          </a:bodyPr>
          <a:lstStyle/>
          <a:p>
            <a:pPr indent="-283464" defTabSz="914400">
              <a:lnSpc>
                <a:spcPct val="112000"/>
              </a:lnSpc>
              <a:spcBef>
                <a:spcPts val="900"/>
              </a:spcBef>
            </a:pPr>
            <a:r>
              <a:rPr lang="en-US" dirty="0">
                <a:solidFill>
                  <a:schemeClr val="tx1">
                    <a:lumMod val="85000"/>
                    <a:lumOff val="15000"/>
                  </a:schemeClr>
                </a:solidFill>
              </a:rPr>
              <a:t>We looked at the different cardinalities for our project and produced the following set:</a:t>
            </a:r>
          </a:p>
          <a:p>
            <a:pPr marL="285750"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Users – One Mandatory to Many Mandatory in relation to Movies table, Many Mandatory to One 	Mandatory in relation to Matches table.</a:t>
            </a:r>
          </a:p>
          <a:p>
            <a:pPr marL="285750"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Movies – Many Optional to Many Optional in relation to Users table, One Mandatory to Many 	Mandatory in relation to Matches tab</a:t>
            </a:r>
          </a:p>
          <a:p>
            <a:pPr marL="285750" indent="-283464" defTabSz="914400">
              <a:lnSpc>
                <a:spcPct val="112000"/>
              </a:lnSpc>
              <a:spcBef>
                <a:spcPts val="900"/>
              </a:spcBef>
              <a:buFont typeface="Arial" panose="020B0604020202020204" pitchFamily="34" charset="0"/>
              <a:buChar char="•"/>
            </a:pPr>
            <a:r>
              <a:rPr lang="en-US" dirty="0">
                <a:solidFill>
                  <a:schemeClr val="tx1">
                    <a:lumMod val="85000"/>
                    <a:lumOff val="15000"/>
                  </a:schemeClr>
                </a:solidFill>
              </a:rPr>
              <a:t>Matches – One Mandatory to Many Mandatory in relation </a:t>
            </a:r>
            <a:r>
              <a:rPr lang="en-US">
                <a:solidFill>
                  <a:schemeClr val="tx1">
                    <a:lumMod val="85000"/>
                    <a:lumOff val="15000"/>
                  </a:schemeClr>
                </a:solidFill>
              </a:rPr>
              <a:t>to Users table, </a:t>
            </a:r>
            <a:r>
              <a:rPr lang="en-US" dirty="0">
                <a:solidFill>
                  <a:schemeClr val="tx1">
                    <a:lumMod val="85000"/>
                    <a:lumOff val="15000"/>
                  </a:schemeClr>
                </a:solidFill>
              </a:rPr>
              <a:t>Many Optional to One Mandatory </a:t>
            </a:r>
            <a:r>
              <a:rPr lang="en-US">
                <a:solidFill>
                  <a:schemeClr val="tx1">
                    <a:lumMod val="85000"/>
                    <a:lumOff val="15000"/>
                  </a:schemeClr>
                </a:solidFill>
              </a:rPr>
              <a:t>in 	relation to Movies table.</a:t>
            </a:r>
            <a:endParaRPr lang="en-US" dirty="0">
              <a:solidFill>
                <a:schemeClr val="tx1">
                  <a:lumMod val="85000"/>
                  <a:lumOff val="15000"/>
                </a:schemeClr>
              </a:solidFill>
            </a:endParaRPr>
          </a:p>
        </p:txBody>
      </p:sp>
      <p:sp>
        <p:nvSpPr>
          <p:cNvPr id="4" name="TextBox 3">
            <a:extLst>
              <a:ext uri="{FF2B5EF4-FFF2-40B4-BE49-F238E27FC236}">
                <a16:creationId xmlns:a16="http://schemas.microsoft.com/office/drawing/2014/main" id="{124252BA-814A-6747-85DE-C47DBD128ACB}"/>
              </a:ext>
            </a:extLst>
          </p:cNvPr>
          <p:cNvSpPr txBox="1"/>
          <p:nvPr/>
        </p:nvSpPr>
        <p:spPr>
          <a:xfrm>
            <a:off x="750499" y="1846053"/>
            <a:ext cx="10748512" cy="723275"/>
          </a:xfrm>
          <a:prstGeom prst="rect">
            <a:avLst/>
          </a:prstGeom>
          <a:noFill/>
        </p:spPr>
        <p:txBody>
          <a:bodyPr wrap="square" rtlCol="0">
            <a:spAutoFit/>
          </a:bodyPr>
          <a:lstStyle/>
          <a:p>
            <a:pPr>
              <a:spcAft>
                <a:spcPts val="600"/>
              </a:spcAft>
            </a:pPr>
            <a:endParaRPr lang="en-CA"/>
          </a:p>
          <a:p>
            <a:pPr>
              <a:spcAft>
                <a:spcPts val="600"/>
              </a:spcAft>
            </a:pPr>
            <a:endParaRPr lang="en-CA"/>
          </a:p>
        </p:txBody>
      </p:sp>
    </p:spTree>
    <p:extLst>
      <p:ext uri="{BB962C8B-B14F-4D97-AF65-F5344CB8AC3E}">
        <p14:creationId xmlns:p14="http://schemas.microsoft.com/office/powerpoint/2010/main" val="3006768028"/>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Headlines">
      <a:majorFont>
        <a:latin typeface="Century Schoolbook" panose="02040604050505020304"/>
        <a:ea typeface=""/>
        <a:cs typeface=""/>
        <a:font script="Jpan" typeface="メイリオ"/>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メイリオ"/>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Headlines" id="{3841520A-25F2-4EB8-BE4C-611DB5ABEED9}" vid="{ECD25A4C-D97E-4C12-84B1-63580BFFAEE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5E37D0EA-FE7E-4E9C-9357-7A88A33B427C}">
  <ds:schemaRefs>
    <ds:schemaRef ds:uri="http://schemas.microsoft.com/sharepoint/v3/contenttype/forms"/>
  </ds:schemaRefs>
</ds:datastoreItem>
</file>

<file path=customXml/itemProps2.xml><?xml version="1.0" encoding="utf-8"?>
<ds:datastoreItem xmlns:ds="http://schemas.openxmlformats.org/officeDocument/2006/customXml" ds:itemID="{45F677CF-1C0A-4204-9388-FE47755154C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CBBD45-8B40-43D7-9EDE-9F29D8BA8013}">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Headlines design</Template>
  <TotalTime>6308</TotalTime>
  <Words>669</Words>
  <Application>Microsoft Office PowerPoint</Application>
  <PresentationFormat>Widescreen</PresentationFormat>
  <Paragraphs>56</Paragraphs>
  <Slides>23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Century Schoolbook</vt:lpstr>
      <vt:lpstr>Corbel</vt:lpstr>
      <vt:lpstr>Headlines</vt:lpstr>
      <vt:lpstr>Movie match for android   A penny for your thoughts ltd.</vt:lpstr>
      <vt:lpstr>Project Timeline</vt:lpstr>
      <vt:lpstr>Application Description</vt:lpstr>
      <vt:lpstr>Wireframe Diagram</vt:lpstr>
      <vt:lpstr>DATABASE &amp; CARDINALITIES   </vt:lpstr>
      <vt:lpstr>Database Design &amp; Format</vt:lpstr>
      <vt:lpstr>Original JSON Data Tree</vt:lpstr>
      <vt:lpstr>Original Database Cardinalities</vt:lpstr>
      <vt:lpstr>Original Database Cardinalities</vt:lpstr>
      <vt:lpstr>Original Database Design</vt:lpstr>
      <vt:lpstr>Firebase Tree Designs</vt:lpstr>
      <vt:lpstr>Movie match for android   A penny for your thoughts ltd.</vt:lpstr>
      <vt:lpstr>Launch Screen</vt:lpstr>
      <vt:lpstr>Landing Screen</vt:lpstr>
      <vt:lpstr>Register Screen</vt:lpstr>
      <vt:lpstr>Login Screen</vt:lpstr>
      <vt:lpstr>Forgot Password Screen</vt:lpstr>
      <vt:lpstr>Movie match for android   A penny for your thoughts ltd.</vt:lpstr>
      <vt:lpstr>Welcome Screen</vt:lpstr>
      <vt:lpstr>Service, Genre &amp;  Type Screen</vt:lpstr>
      <vt:lpstr>Swipe Screen</vt:lpstr>
      <vt:lpstr>Account Screen</vt:lpstr>
      <vt:lpstr>Account Update Screen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Movie match for android   A penny for your thoughts ltd.</dc:title>
  <dc:creator>Matthew Penny</dc:creator>
  <cp:lastModifiedBy>Matthew Penny</cp:lastModifiedBy>
  <cp:revision>10</cp:revision>
  <dcterms:created xsi:type="dcterms:W3CDTF">2022-07-21T23:26:32Z</dcterms:created>
  <dcterms:modified xsi:type="dcterms:W3CDTF">2022-08-02T19:54:33Z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